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>
  <p:sldMasterIdLst>
    <p:sldMasterId id="2147483749" r:id="rId1"/>
    <p:sldMasterId id="2147483750" r:id="rId2"/>
    <p:sldMasterId id="2147483751" r:id="rId3"/>
  </p:sldMasterIdLst>
  <p:notesMasterIdLst>
    <p:notesMasterId r:id="rId4"/>
  </p:notesMasterIdLst>
  <p:sldIdLst>
    <p:sldId id="257" r:id="rId5"/>
    <p:sldId id="309" r:id="rId6"/>
    <p:sldId id="319" r:id="rId7"/>
    <p:sldId id="329" r:id="rId8"/>
    <p:sldId id="330" r:id="rId9"/>
    <p:sldId id="328" r:id="rId10"/>
    <p:sldId id="300" r:id="rId11"/>
    <p:sldId id="303" r:id="rId12"/>
    <p:sldId id="302" r:id="rId13"/>
    <p:sldId id="304" r:id="rId14"/>
    <p:sldId id="305" r:id="rId15"/>
    <p:sldId id="306" r:id="rId16"/>
    <p:sldId id="335" r:id="rId17"/>
    <p:sldId id="308" r:id="rId18"/>
    <p:sldId id="332" r:id="rId19"/>
    <p:sldId id="336" r:id="rId20"/>
    <p:sldId id="321" r:id="rId21"/>
    <p:sldId id="322" r:id="rId22"/>
    <p:sldId id="323" r:id="rId23"/>
    <p:sldId id="324" r:id="rId24"/>
    <p:sldId id="325" r:id="rId25"/>
    <p:sldId id="326" r:id="rId26"/>
    <p:sldId id="337" r:id="rId27"/>
  </p:sldIdLst>
  <p:sldSz cx="9906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24190" autoAdjust="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762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slide" Target="slides/slide11.xml"  /><Relationship Id="rId16" Type="http://schemas.openxmlformats.org/officeDocument/2006/relationships/slide" Target="slides/slide12.xml"  /><Relationship Id="rId17" Type="http://schemas.openxmlformats.org/officeDocument/2006/relationships/slide" Target="slides/slide13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slide" Target="slides/slide18.xml"  /><Relationship Id="rId23" Type="http://schemas.openxmlformats.org/officeDocument/2006/relationships/slide" Target="slides/slide19.xml"  /><Relationship Id="rId24" Type="http://schemas.openxmlformats.org/officeDocument/2006/relationships/slide" Target="slides/slide20.xml"  /><Relationship Id="rId25" Type="http://schemas.openxmlformats.org/officeDocument/2006/relationships/slide" Target="slides/slide21.xml"  /><Relationship Id="rId26" Type="http://schemas.openxmlformats.org/officeDocument/2006/relationships/slide" Target="slides/slide22.xml"  /><Relationship Id="rId27" Type="http://schemas.openxmlformats.org/officeDocument/2006/relationships/slide" Target="slides/slide23.xml"  /><Relationship Id="rId28" Type="http://schemas.openxmlformats.org/officeDocument/2006/relationships/presProps" Target="presProps.xml"  /><Relationship Id="rId29" Type="http://schemas.openxmlformats.org/officeDocument/2006/relationships/viewProps" Target="viewProps.xml"  /><Relationship Id="rId3" Type="http://schemas.openxmlformats.org/officeDocument/2006/relationships/slideMaster" Target="slideMasters/slideMaster3.xml"  /><Relationship Id="rId30" Type="http://schemas.openxmlformats.org/officeDocument/2006/relationships/theme" Target="theme/theme1.xml"  /><Relationship Id="rId31" Type="http://schemas.openxmlformats.org/officeDocument/2006/relationships/tableStyles" Target="tableStyles.xml"  /><Relationship Id="rId4" Type="http://schemas.openxmlformats.org/officeDocument/2006/relationships/notesMaster" Target="notesMasters/notesMaster1.xml"  /><Relationship Id="rId5" Type="http://schemas.openxmlformats.org/officeDocument/2006/relationships/slide" Target="slides/slide1.xml"  /><Relationship Id="rId6" Type="http://schemas.openxmlformats.org/officeDocument/2006/relationships/slide" Target="slides/slide2.xml"  /><Relationship Id="rId7" Type="http://schemas.openxmlformats.org/officeDocument/2006/relationships/slide" Target="slides/slide3.xml"  /><Relationship Id="rId8" Type="http://schemas.openxmlformats.org/officeDocument/2006/relationships/slide" Target="slides/slide4.xml"  /><Relationship Id="rId9" Type="http://schemas.openxmlformats.org/officeDocument/2006/relationships/slide" Target="slides/slide5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A7E5D514-4841-4DBD-89D8-5BD5E2EF99F8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1985F44E-32DA-4EDE-89B1-77AAF1A9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82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notesMaster" Target="../notesMasters/notesMaster1.xml"  /><Relationship Id="rId3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notesMaster" Target="../notesMasters/notesMaster1.xml"  /><Relationship Id="rId3" Type="http://schemas.openxmlformats.org/officeDocument/2006/relationships/slide" Target="../slides/slide10.xml"  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notesMaster" Target="../notesMasters/notesMaster1.xml"  /><Relationship Id="rId3" Type="http://schemas.openxmlformats.org/officeDocument/2006/relationships/slide" Target="../slides/slide11.xml"  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notesMaster" Target="../notesMasters/notesMaster1.xml"  /><Relationship Id="rId3" Type="http://schemas.openxmlformats.org/officeDocument/2006/relationships/slide" Target="../slides/slide12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notesMaster" Target="../notesMasters/notesMaster1.xml"  /><Relationship Id="rId3" Type="http://schemas.openxmlformats.org/officeDocument/2006/relationships/slide" Target="../slides/slide14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notesMaster" Target="../notesMasters/notesMaster1.xml"  /><Relationship Id="rId3" Type="http://schemas.openxmlformats.org/officeDocument/2006/relationships/slide" Target="../slides/slide17.xml"  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notesMaster" Target="../notesMasters/notesMaster1.xml"  /><Relationship Id="rId3" Type="http://schemas.openxmlformats.org/officeDocument/2006/relationships/slide" Target="../slides/slide18.xml"  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notesMaster" Target="../notesMasters/notesMaster1.xml"  /><Relationship Id="rId3" Type="http://schemas.openxmlformats.org/officeDocument/2006/relationships/slide" Target="../slides/slide19.xml"  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notesMaster" Target="../notesMasters/notesMaster1.xml"  /><Relationship Id="rId3" Type="http://schemas.openxmlformats.org/officeDocument/2006/relationships/slide" Target="../slides/slide2.xml"  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notesMaster" Target="../notesMasters/notesMaster1.xml"  /><Relationship Id="rId3" Type="http://schemas.openxmlformats.org/officeDocument/2006/relationships/slide" Target="../slides/slide20.xml"  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notesMaster" Target="../notesMasters/notesMaster1.xml"  /><Relationship Id="rId3" Type="http://schemas.openxmlformats.org/officeDocument/2006/relationships/slide" Target="../slides/slide21.xml"  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notesMaster" Target="../notesMasters/notesMaster1.xml"  /><Relationship Id="rId3" Type="http://schemas.openxmlformats.org/officeDocument/2006/relationships/slide" Target="../slides/slide22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notesMaster" Target="../notesMasters/notesMaster1.xml"  /><Relationship Id="rId3" Type="http://schemas.openxmlformats.org/officeDocument/2006/relationships/slide" Target="../slides/slide3.xml"  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notesMaster" Target="../notesMasters/notesMaster1.xml"  /><Relationship Id="rId3" Type="http://schemas.openxmlformats.org/officeDocument/2006/relationships/slide" Target="../slides/slide4.xml"  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notesMaster" Target="../notesMasters/notesMaster1.xml"  /><Relationship Id="rId3" Type="http://schemas.openxmlformats.org/officeDocument/2006/relationships/slide" Target="../slides/slide5.xml"  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notesMaster" Target="../notesMasters/notesMaster1.xml"  /><Relationship Id="rId3" Type="http://schemas.openxmlformats.org/officeDocument/2006/relationships/slide" Target="../slides/slide6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notesMaster" Target="../notesMasters/notesMaster1.xml"  /><Relationship Id="rId3" Type="http://schemas.openxmlformats.org/officeDocument/2006/relationships/slide" Target="../slides/slide8.xml"  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notesMaster" Target="../notesMasters/notesMaster1.xml"  /><Relationship Id="rId3" Type="http://schemas.openxmlformats.org/officeDocument/2006/relationships/slide" Target="../slides/slide9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1200150" y="1143000"/>
            <a:ext cx="44583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1200150" y="1143000"/>
            <a:ext cx="44583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1200150" y="1143000"/>
            <a:ext cx="44583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1200150" y="1143000"/>
            <a:ext cx="44583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8335" cy="308673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1200150" y="1143000"/>
            <a:ext cx="44583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8335" cy="308673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8335" cy="308673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8335" cy="308673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8335" cy="308673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8335" cy="308673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1200150" y="1143000"/>
            <a:ext cx="44583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8335" cy="308673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8335" cy="308673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8335" cy="308673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8335" cy="308673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8335" cy="308673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711200" y="744855"/>
            <a:ext cx="5372735" cy="371983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711200" y="744855"/>
            <a:ext cx="5372735" cy="371983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/>
                </a:solidFill>
                <a:latin typeface="맑은 고딕" charset="0"/>
                <a:ea typeface="맑은 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/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00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121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1200150" y="1143000"/>
            <a:ext cx="44583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1200150" y="1143000"/>
            <a:ext cx="44583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253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413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703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742950" y="1122680"/>
            <a:ext cx="84207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238250" y="3602355"/>
            <a:ext cx="74301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2024-01-08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91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81355" y="365125"/>
            <a:ext cx="8544560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81355" y="1825625"/>
            <a:ext cx="8544560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2024-01-08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91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75640" y="1710055"/>
            <a:ext cx="8544560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75640" y="4589780"/>
            <a:ext cx="8544560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2024-01-08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91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81355" y="365125"/>
            <a:ext cx="8544560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81355" y="1825625"/>
            <a:ext cx="421068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5015230" y="1825625"/>
            <a:ext cx="421068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2024-01-08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91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82625" y="365125"/>
            <a:ext cx="8544560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2625" y="1681480"/>
            <a:ext cx="419163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82625" y="2505075"/>
            <a:ext cx="419163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5015230" y="1681480"/>
            <a:ext cx="42119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5015230" y="2505075"/>
            <a:ext cx="42119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2024-01-08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91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81355" y="365125"/>
            <a:ext cx="8544560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2024-01-08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91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2024-01-08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91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82625" y="457200"/>
            <a:ext cx="3195320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211320" y="987425"/>
            <a:ext cx="501586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82625" y="2057400"/>
            <a:ext cx="3195320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2024-01-08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91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3992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82625" y="457200"/>
            <a:ext cx="3195320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4211320" y="987425"/>
            <a:ext cx="501586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82625" y="2057400"/>
            <a:ext cx="3195320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2024-01-08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91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81355" y="365125"/>
            <a:ext cx="8544560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81355" y="1825625"/>
            <a:ext cx="8544560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2024-01-08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91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7089140" y="365125"/>
            <a:ext cx="213677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81355" y="365125"/>
            <a:ext cx="628459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2024-01-08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91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742950" y="1122680"/>
            <a:ext cx="84207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238250" y="3602355"/>
            <a:ext cx="74301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2024-01-08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91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81355" y="365125"/>
            <a:ext cx="8544560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81355" y="1825625"/>
            <a:ext cx="8544560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2024-01-08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91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75640" y="1710055"/>
            <a:ext cx="8544560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75640" y="4589780"/>
            <a:ext cx="8544560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2024-01-08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91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81355" y="365125"/>
            <a:ext cx="8544560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81355" y="1825625"/>
            <a:ext cx="421068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5015230" y="1825625"/>
            <a:ext cx="421068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2024-01-08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91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82625" y="365125"/>
            <a:ext cx="8544560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2625" y="1681480"/>
            <a:ext cx="419163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82625" y="2505075"/>
            <a:ext cx="419163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5015230" y="1681480"/>
            <a:ext cx="42119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5015230" y="2505075"/>
            <a:ext cx="42119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2024-01-08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91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81355" y="365125"/>
            <a:ext cx="8544560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2024-01-08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91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2024-01-08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91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8721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82625" y="457200"/>
            <a:ext cx="3195320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211320" y="987425"/>
            <a:ext cx="501586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82625" y="2057400"/>
            <a:ext cx="3195320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2024-01-08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91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82625" y="457200"/>
            <a:ext cx="3195320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4211320" y="987425"/>
            <a:ext cx="501586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82625" y="2057400"/>
            <a:ext cx="3195320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2024-01-08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91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81355" y="365125"/>
            <a:ext cx="8544560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81355" y="1825625"/>
            <a:ext cx="8544560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2024-01-08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91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7089140" y="365125"/>
            <a:ext cx="213677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81355" y="365125"/>
            <a:ext cx="628459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2024-01-08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91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421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197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55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317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95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95392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slideLayout" Target="../slideLayouts/slideLayout21.xml"  /><Relationship Id="rId11" Type="http://schemas.openxmlformats.org/officeDocument/2006/relationships/slideLayout" Target="../slideLayouts/slideLayout22.xml"  /><Relationship Id="rId12" Type="http://schemas.openxmlformats.org/officeDocument/2006/relationships/theme" Target="../theme/theme2.xml"  /><Relationship Id="rId2" Type="http://schemas.openxmlformats.org/officeDocument/2006/relationships/slideLayout" Target="../slideLayouts/slideLayout13.xml"  /><Relationship Id="rId3" Type="http://schemas.openxmlformats.org/officeDocument/2006/relationships/slideLayout" Target="../slideLayouts/slideLayout14.xml"  /><Relationship Id="rId4" Type="http://schemas.openxmlformats.org/officeDocument/2006/relationships/slideLayout" Target="../slideLayouts/slideLayout15.xml"  /><Relationship Id="rId5" Type="http://schemas.openxmlformats.org/officeDocument/2006/relationships/slideLayout" Target="../slideLayouts/slideLayout16.xml"  /><Relationship Id="rId6" Type="http://schemas.openxmlformats.org/officeDocument/2006/relationships/slideLayout" Target="../slideLayouts/slideLayout17.xml"  /><Relationship Id="rId7" Type="http://schemas.openxmlformats.org/officeDocument/2006/relationships/slideLayout" Target="../slideLayouts/slideLayout18.xml"  /><Relationship Id="rId8" Type="http://schemas.openxmlformats.org/officeDocument/2006/relationships/slideLayout" Target="../slideLayouts/slideLayout19.xml"  /><Relationship Id="rId9" Type="http://schemas.openxmlformats.org/officeDocument/2006/relationships/slideLayout" Target="../slideLayouts/slideLayout20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10" Type="http://schemas.openxmlformats.org/officeDocument/2006/relationships/slideLayout" Target="../slideLayouts/slideLayout32.xml"  /><Relationship Id="rId11" Type="http://schemas.openxmlformats.org/officeDocument/2006/relationships/slideLayout" Target="../slideLayouts/slideLayout33.xml"  /><Relationship Id="rId12" Type="http://schemas.openxmlformats.org/officeDocument/2006/relationships/theme" Target="../theme/theme3.xml"  /><Relationship Id="rId2" Type="http://schemas.openxmlformats.org/officeDocument/2006/relationships/slideLayout" Target="../slideLayouts/slideLayout24.xml"  /><Relationship Id="rId3" Type="http://schemas.openxmlformats.org/officeDocument/2006/relationships/slideLayout" Target="../slideLayouts/slideLayout25.xml"  /><Relationship Id="rId4" Type="http://schemas.openxmlformats.org/officeDocument/2006/relationships/slideLayout" Target="../slideLayouts/slideLayout26.xml"  /><Relationship Id="rId5" Type="http://schemas.openxmlformats.org/officeDocument/2006/relationships/slideLayout" Target="../slideLayouts/slideLayout27.xml"  /><Relationship Id="rId6" Type="http://schemas.openxmlformats.org/officeDocument/2006/relationships/slideLayout" Target="../slideLayouts/slideLayout28.xml"  /><Relationship Id="rId7" Type="http://schemas.openxmlformats.org/officeDocument/2006/relationships/slideLayout" Target="../slideLayouts/slideLayout29.xml"  /><Relationship Id="rId8" Type="http://schemas.openxmlformats.org/officeDocument/2006/relationships/slideLayout" Target="../slideLayouts/slideLayout30.xml"  /><Relationship Id="rId9" Type="http://schemas.openxmlformats.org/officeDocument/2006/relationships/slideLayout" Target="../slideLayouts/slideLayout3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51B65-CB5E-424A-A210-7B3C910D82A4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58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81355" y="365125"/>
            <a:ext cx="8544560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1355" y="1825625"/>
            <a:ext cx="8544560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2024-01-08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91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81355" y="365125"/>
            <a:ext cx="8544560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1355" y="1825625"/>
            <a:ext cx="8544560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81355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2024-01-08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91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996430" y="6356350"/>
            <a:ext cx="22294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notesSlide" Target="../notesSlides/notesSlide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4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3" Type="http://schemas.openxmlformats.org/officeDocument/2006/relationships/image" Target="../media/image1.png"  /><Relationship Id="rId4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5117465"/>
          </a:xfrm>
          <a:prstGeom prst="rect">
            <a:avLst/>
          </a:prstGeom>
          <a:solidFill>
            <a:srgbClr val="5d6dbe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140" y="1291359"/>
            <a:ext cx="4895215" cy="23317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p>
            <a:pPr marL="0" indent="0" latinLnBrk="0">
              <a:lnSpc>
                <a:spcPct val="140000"/>
              </a:lnSpc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</a:rPr>
              <a:t>과제명</a:t>
            </a:r>
            <a:r>
              <a:rPr lang="en-US" altLang="ko-KR" sz="2000" b="1">
                <a:solidFill>
                  <a:schemeClr val="bg1"/>
                </a:solidFill>
              </a:rPr>
              <a:t>: </a:t>
            </a:r>
            <a:r>
              <a:rPr lang="ko-KR" altLang="en-US" sz="2000" b="1">
                <a:solidFill>
                  <a:schemeClr val="bg1"/>
                </a:solidFill>
              </a:rPr>
              <a:t>A</a:t>
            </a:r>
            <a:r>
              <a:rPr lang="en-US" altLang="ko-KR" sz="2000" b="1">
                <a:solidFill>
                  <a:schemeClr val="bg1"/>
                </a:solidFill>
              </a:rPr>
              <a:t>-</a:t>
            </a:r>
            <a:r>
              <a:rPr lang="ko-KR" altLang="en-US" sz="2000" b="1">
                <a:solidFill>
                  <a:schemeClr val="bg1"/>
                </a:solidFill>
              </a:rPr>
              <a:t>pill </a:t>
            </a:r>
            <a:r>
              <a:rPr lang="ko-KR" altLang="en-US" sz="2000" b="1">
                <a:solidFill>
                  <a:schemeClr val="bg1"/>
                </a:solidFill>
              </a:rPr>
              <a:t>스마트베개</a:t>
            </a:r>
            <a:endParaRPr lang="ko-KR" altLang="en-US" sz="2000" b="1">
              <a:solidFill>
                <a:schemeClr val="bg1"/>
              </a:solidFill>
            </a:endParaRPr>
          </a:p>
          <a:p>
            <a:pPr marL="0" indent="0" latinLnBrk="0">
              <a:lnSpc>
                <a:spcPct val="140000"/>
              </a:lnSpc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</a:rPr>
              <a:t>부제</a:t>
            </a:r>
            <a:r>
              <a:rPr lang="en-US" altLang="ko-KR" sz="2000" b="1">
                <a:solidFill>
                  <a:schemeClr val="bg1"/>
                </a:solidFill>
              </a:rPr>
              <a:t>: </a:t>
            </a:r>
            <a:r>
              <a:rPr lang="ko-KR" altLang="en-US" sz="1900" b="1">
                <a:solidFill>
                  <a:schemeClr val="bg1"/>
                </a:solidFill>
              </a:rPr>
              <a:t>음성인터페이스를 이용한 명령수행</a:t>
            </a:r>
            <a:r>
              <a:rPr lang="en-US" altLang="ko-KR" sz="1900" b="1">
                <a:solidFill>
                  <a:schemeClr val="bg1"/>
                </a:solidFill>
              </a:rPr>
              <a:t> </a:t>
            </a:r>
            <a:r>
              <a:rPr lang="ko-KR" altLang="en-US" sz="1900" b="1">
                <a:solidFill>
                  <a:schemeClr val="bg1"/>
                </a:solidFill>
              </a:rPr>
              <a:t>및</a:t>
            </a:r>
            <a:r>
              <a:rPr lang="en-US" altLang="ko-KR" sz="1900" b="1">
                <a:solidFill>
                  <a:schemeClr val="bg1"/>
                </a:solidFill>
              </a:rPr>
              <a:t> </a:t>
            </a:r>
            <a:endParaRPr lang="en-US" altLang="ko-KR" sz="1900" b="1">
              <a:solidFill>
                <a:schemeClr val="bg1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1900" b="1">
                <a:solidFill>
                  <a:schemeClr val="bg1"/>
                </a:solidFill>
              </a:rPr>
              <a:t>           </a:t>
            </a:r>
            <a:r>
              <a:rPr lang="ko-KR" altLang="en-US" sz="1900" b="1">
                <a:solidFill>
                  <a:schemeClr val="bg1"/>
                </a:solidFill>
              </a:rPr>
              <a:t>압력센서를</a:t>
            </a:r>
            <a:r>
              <a:rPr lang="en-US" altLang="ko-KR" sz="1900" b="1">
                <a:solidFill>
                  <a:schemeClr val="bg1"/>
                </a:solidFill>
              </a:rPr>
              <a:t> </a:t>
            </a:r>
            <a:r>
              <a:rPr lang="ko-KR" altLang="en-US" sz="1900" b="1">
                <a:solidFill>
                  <a:schemeClr val="bg1"/>
                </a:solidFill>
              </a:rPr>
              <a:t>활용한</a:t>
            </a:r>
            <a:r>
              <a:rPr lang="en-US" altLang="ko-KR" sz="1900" b="1">
                <a:solidFill>
                  <a:schemeClr val="bg1"/>
                </a:solidFill>
              </a:rPr>
              <a:t> </a:t>
            </a:r>
            <a:r>
              <a:rPr lang="ko-KR" altLang="en-US" sz="1900" b="1">
                <a:solidFill>
                  <a:schemeClr val="bg1"/>
                </a:solidFill>
              </a:rPr>
              <a:t>자동</a:t>
            </a:r>
            <a:r>
              <a:rPr lang="en-US" altLang="ko-KR" sz="1900" b="1">
                <a:solidFill>
                  <a:schemeClr val="bg1"/>
                </a:solidFill>
              </a:rPr>
              <a:t> </a:t>
            </a:r>
            <a:r>
              <a:rPr lang="ko-KR" altLang="en-US" sz="1900" b="1">
                <a:solidFill>
                  <a:schemeClr val="bg1"/>
                </a:solidFill>
              </a:rPr>
              <a:t>베개 높이조절</a:t>
            </a:r>
            <a:endParaRPr lang="ko-KR" altLang="en-US" sz="1900" b="1">
              <a:solidFill>
                <a:schemeClr val="bg1"/>
              </a:solidFill>
            </a:endParaRPr>
          </a:p>
          <a:p>
            <a:pPr marL="0" indent="0" latinLnBrk="0">
              <a:buFontTx/>
              <a:buNone/>
            </a:pPr>
            <a:endParaRPr lang="ko-KR" altLang="en-US" b="1">
              <a:solidFill>
                <a:schemeClr val="bg1"/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5400" b="1">
                <a:solidFill>
                  <a:schemeClr val="bg1"/>
                </a:solidFill>
              </a:rPr>
              <a:t>화면설계서</a:t>
            </a:r>
            <a:endParaRPr lang="ko-KR" altLang="en-US" sz="5400" b="1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13105" y="939800"/>
            <a:ext cx="41084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78682" y="5748974"/>
            <a:ext cx="4999990" cy="9144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ko-KR" altLang="en-US" b="1" dirty="0" err="1">
                <a:solidFill>
                  <a:srgbClr val="5d6dbe"/>
                </a:solidFill>
              </a:rPr>
              <a:t>팀명</a:t>
            </a:r>
            <a:r>
              <a:rPr lang="ko-KR" altLang="en-US" b="1" dirty="0">
                <a:solidFill>
                  <a:srgbClr val="5d6dbe"/>
                </a:solidFill>
              </a:rPr>
              <a:t> </a:t>
            </a:r>
            <a:r>
              <a:rPr lang="en-US" altLang="ko-KR" b="1" dirty="0">
                <a:solidFill>
                  <a:srgbClr val="5d6dbe"/>
                </a:solidFill>
              </a:rPr>
              <a:t>:</a:t>
            </a:r>
            <a:r>
              <a:rPr lang="en-US" altLang="ko-KR" b="1" dirty="0">
                <a:solidFill>
                  <a:srgbClr val="0090d0"/>
                </a:solidFill>
              </a:rPr>
              <a:t> </a:t>
            </a:r>
            <a:r>
              <a:rPr lang="en-US" altLang="ko-KR" dirty="0"/>
              <a:t>TheTech</a:t>
            </a:r>
            <a:endParaRPr lang="en-US" altLang="ko-KR" dirty="0"/>
          </a:p>
          <a:p>
            <a:pPr/>
            <a:r>
              <a:rPr lang="ko-KR" altLang="en-US" b="1" dirty="0">
                <a:solidFill>
                  <a:srgbClr val="5d6dbe"/>
                </a:solidFill>
              </a:rPr>
              <a:t>팀장</a:t>
            </a:r>
            <a:r>
              <a:rPr lang="en-US" altLang="ko-KR" b="1" dirty="0">
                <a:solidFill>
                  <a:srgbClr val="5d6dbe"/>
                </a:solidFill>
              </a:rPr>
              <a:t> : </a:t>
            </a:r>
            <a:r>
              <a:rPr lang="ko-KR" altLang="en-US" sz="1800" dirty="0"/>
              <a:t>이상원</a:t>
            </a:r>
            <a:endParaRPr lang="en-US" altLang="ko-KR" b="1" dirty="0">
              <a:solidFill>
                <a:srgbClr val="5d6dbe"/>
              </a:solidFill>
            </a:endParaRPr>
          </a:p>
          <a:p>
            <a:pPr/>
            <a:r>
              <a:rPr lang="ko-KR" altLang="en-US" b="1" dirty="0">
                <a:solidFill>
                  <a:srgbClr val="5d6dbe"/>
                </a:solidFill>
              </a:rPr>
              <a:t>팀원 </a:t>
            </a:r>
            <a:r>
              <a:rPr lang="en-US" altLang="ko-KR" b="1" dirty="0">
                <a:solidFill>
                  <a:srgbClr val="5d6dbe"/>
                </a:solidFill>
              </a:rPr>
              <a:t>:</a:t>
            </a:r>
            <a:r>
              <a:rPr lang="en-US" altLang="ko-KR" b="1" dirty="0">
                <a:solidFill>
                  <a:srgbClr val="0090d0"/>
                </a:solidFill>
              </a:rPr>
              <a:t> </a:t>
            </a:r>
            <a:r>
              <a:rPr lang="ko-KR" altLang="en-US" dirty="0"/>
              <a:t>이건중</a:t>
            </a:r>
            <a:r>
              <a:rPr lang="en-US" altLang="ko-KR" dirty="0"/>
              <a:t> / </a:t>
            </a:r>
            <a:r>
              <a:rPr lang="ko-KR" altLang="en-US" dirty="0"/>
              <a:t>이다현 </a:t>
            </a:r>
            <a:r>
              <a:rPr lang="en-US" altLang="ko-KR" dirty="0"/>
              <a:t>/ </a:t>
            </a:r>
            <a:r>
              <a:rPr lang="ko-KR" altLang="en-US" dirty="0"/>
              <a:t>오승헌</a:t>
            </a:r>
            <a:r>
              <a:rPr lang="en-US" altLang="ko-KR" dirty="0"/>
              <a:t> / </a:t>
            </a:r>
            <a:r>
              <a:rPr lang="ko-KR" altLang="en-US" dirty="0"/>
              <a:t>조도원</a:t>
            </a:r>
            <a:r>
              <a:rPr lang="en-US" altLang="ko-KR" dirty="0"/>
              <a:t> / </a:t>
            </a:r>
            <a:r>
              <a:rPr lang="ko-KR" altLang="en-US" dirty="0"/>
              <a:t>임유동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4000" y="6297295"/>
            <a:ext cx="132842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ko-KR" b="1" dirty="0">
                <a:solidFill>
                  <a:srgbClr val="5d6dbe"/>
                </a:solidFill>
              </a:rPr>
              <a:t>2024. 01. 16</a:t>
            </a:r>
            <a:endParaRPr lang="ko-KR" altLang="en-US" dirty="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503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alpha val="10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13" descr="C:/Users/SMHRD/AppData/Roaming/PolarisOffice/ETemp/9268_19393136/fImage537981522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41930" y="540385"/>
            <a:ext cx="7164705" cy="4082415"/>
          </a:xfrm>
          <a:prstGeom prst="rect"/>
          <a:noFill/>
        </p:spPr>
      </p:pic>
      <p:sp>
        <p:nvSpPr>
          <p:cNvPr id="4" name="Rect 0"/>
          <p:cNvSpPr/>
          <p:nvPr/>
        </p:nvSpPr>
        <p:spPr>
          <a:xfrm>
            <a:off x="0" y="0"/>
            <a:ext cx="2743835" cy="6858635"/>
          </a:xfrm>
          <a:prstGeom prst="rect">
            <a:avLst/>
          </a:prstGeom>
          <a:gradFill flip="xy" rotWithShape="1">
            <a:gsLst>
              <a:gs pos="54000">
                <a:srgbClr val="5d6dbe">
                  <a:alpha val="100000"/>
                </a:srgbClr>
              </a:gs>
              <a:gs pos="100000">
                <a:schemeClr val="bg1">
                  <a:alpha val="100000"/>
                </a:schemeClr>
              </a:gs>
            </a:gsLst>
            <a:lin ang="39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p>
            <a:pPr marL="0" indent="0" algn="ctr" latinLnBrk="0">
              <a:buFontTx/>
              <a:buNone/>
            </a:pPr>
            <a:endParaRPr lang="ko-KR" altLang="en-US" sz="1600"/>
          </a:p>
        </p:txBody>
      </p:sp>
      <p:sp>
        <p:nvSpPr>
          <p:cNvPr id="40" name="Rect 0"/>
          <p:cNvSpPr txBox="1"/>
          <p:nvPr/>
        </p:nvSpPr>
        <p:spPr>
          <a:xfrm>
            <a:off x="276860" y="269875"/>
            <a:ext cx="800735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</a:rPr>
              <a:t>과제명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41" name="Rect 0"/>
          <p:cNvSpPr txBox="1"/>
          <p:nvPr/>
        </p:nvSpPr>
        <p:spPr>
          <a:xfrm>
            <a:off x="276860" y="600710"/>
            <a:ext cx="2171700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200">
                <a:solidFill>
                  <a:schemeClr val="bg1"/>
                </a:solidFill>
              </a:rPr>
              <a:t>A</a:t>
            </a:r>
            <a:r>
              <a:rPr lang="ko-KR" altLang="en-US" sz="1200">
                <a:solidFill>
                  <a:schemeClr val="bg1"/>
                </a:solidFill>
              </a:rPr>
              <a:t>-pill</a:t>
            </a:r>
            <a:endParaRPr lang="ko-KR" altLang="en-US" sz="1200">
              <a:solidFill>
                <a:schemeClr val="bg1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1200">
                <a:solidFill>
                  <a:schemeClr val="bg1"/>
                </a:solidFill>
              </a:rPr>
              <a:t>- </a:t>
            </a:r>
            <a:r>
              <a:rPr lang="ko-KR" altLang="en-US" sz="1200">
                <a:solidFill>
                  <a:schemeClr val="bg1"/>
                </a:solidFill>
              </a:rPr>
              <a:t>음성 인터페이스와 압력 </a:t>
            </a:r>
            <a:r>
              <a:rPr lang="ko-KR" altLang="en-US" sz="1200">
                <a:solidFill>
                  <a:schemeClr val="bg1"/>
                </a:solidFill>
              </a:rPr>
              <a:t>센서</a:t>
            </a:r>
            <a:r>
              <a:rPr lang="ko-KR" altLang="en-US" sz="1200">
                <a:solidFill>
                  <a:schemeClr val="bg1"/>
                </a:solidFill>
              </a:rPr>
              <a:t>를 </a:t>
            </a:r>
            <a:r>
              <a:rPr lang="ko-KR" altLang="en-US" sz="1200">
                <a:solidFill>
                  <a:schemeClr val="bg1"/>
                </a:solidFill>
              </a:rPr>
              <a:t>활용</a:t>
            </a:r>
            <a:r>
              <a:rPr lang="ko-KR" altLang="en-US" sz="1200">
                <a:solidFill>
                  <a:schemeClr val="bg1"/>
                </a:solidFill>
              </a:rPr>
              <a:t>한 </a:t>
            </a:r>
            <a:r>
              <a:rPr lang="ko-KR" altLang="en-US" sz="1200">
                <a:solidFill>
                  <a:schemeClr val="bg1"/>
                </a:solidFill>
              </a:rPr>
              <a:t>스마</a:t>
            </a:r>
            <a:r>
              <a:rPr lang="ko-KR" altLang="en-US" sz="1200">
                <a:solidFill>
                  <a:schemeClr val="bg1"/>
                </a:solidFill>
              </a:rPr>
              <a:t>트 </a:t>
            </a:r>
            <a:r>
              <a:rPr lang="ko-KR" altLang="en-US" sz="1200">
                <a:solidFill>
                  <a:schemeClr val="bg1"/>
                </a:solidFill>
              </a:rPr>
              <a:t>베</a:t>
            </a:r>
            <a:r>
              <a:rPr lang="ko-KR" altLang="en-US" sz="1200">
                <a:solidFill>
                  <a:schemeClr val="bg1"/>
                </a:solidFill>
              </a:rPr>
              <a:t>개</a:t>
            </a:r>
            <a:endParaRPr lang="ko-KR" altLang="en-US" sz="1200">
              <a:solidFill>
                <a:schemeClr val="bg1"/>
              </a:solidFill>
            </a:endParaRPr>
          </a:p>
        </p:txBody>
      </p:sp>
      <p:grpSp>
        <p:nvGrpSpPr>
          <p:cNvPr id="30" name="Group 5"/>
          <p:cNvGrpSpPr/>
          <p:nvPr/>
        </p:nvGrpSpPr>
        <p:grpSpPr>
          <a:xfrm rot="0">
            <a:off x="276860" y="1463040"/>
            <a:ext cx="2171700" cy="608330"/>
            <a:chOff x="276860" y="1283335"/>
            <a:chExt cx="2171700" cy="608330"/>
          </a:xfrm>
        </p:grpSpPr>
        <p:sp>
          <p:nvSpPr>
            <p:cNvPr id="11" name="Rect 0"/>
            <p:cNvSpPr txBox="1"/>
            <p:nvPr/>
          </p:nvSpPr>
          <p:spPr>
            <a:xfrm>
              <a:off x="276860" y="1283335"/>
              <a:ext cx="1005840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600" b="1">
                  <a:solidFill>
                    <a:schemeClr val="bg1"/>
                  </a:solidFill>
                </a:rPr>
                <a:t>화면이름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2" name="Rect 0"/>
            <p:cNvSpPr txBox="1"/>
            <p:nvPr/>
          </p:nvSpPr>
          <p:spPr>
            <a:xfrm>
              <a:off x="276860" y="1614805"/>
              <a:ext cx="217170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200">
                  <a:solidFill>
                    <a:schemeClr val="bg1"/>
                  </a:solidFill>
                </a:rPr>
                <a:t>제품 </a:t>
              </a:r>
              <a:r>
                <a:rPr lang="ko-KR" altLang="en-US" sz="1200">
                  <a:solidFill>
                    <a:schemeClr val="bg1"/>
                  </a:solidFill>
                </a:rPr>
                <a:t>타</a:t>
              </a:r>
              <a:r>
                <a:rPr lang="ko-KR" altLang="en-US" sz="1200">
                  <a:solidFill>
                    <a:schemeClr val="bg1"/>
                  </a:solidFill>
                </a:rPr>
                <a:t>겟 </a:t>
              </a:r>
              <a:r>
                <a:rPr lang="ko-KR" altLang="en-US" sz="1200">
                  <a:solidFill>
                    <a:schemeClr val="bg1"/>
                  </a:solidFill>
                </a:rPr>
                <a:t>페이</a:t>
              </a:r>
              <a:r>
                <a:rPr lang="ko-KR" altLang="en-US" sz="1200">
                  <a:solidFill>
                    <a:schemeClr val="bg1"/>
                  </a:solidFill>
                </a:rPr>
                <a:t>지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5"/>
          <p:cNvGrpSpPr>
            <a:grpSpLocks/>
          </p:cNvGrpSpPr>
          <p:nvPr/>
        </p:nvGrpSpPr>
        <p:grpSpPr>
          <a:xfrm rot="0">
            <a:off x="276860" y="2287905"/>
            <a:ext cx="2171700" cy="792480"/>
            <a:chOff x="276860" y="2287905"/>
            <a:chExt cx="2171700" cy="792480"/>
          </a:xfrm>
        </p:grpSpPr>
        <p:sp>
          <p:nvSpPr>
            <p:cNvPr id="13" name="Rect 0"/>
            <p:cNvSpPr txBox="1">
              <a:spLocks/>
            </p:cNvSpPr>
            <p:nvPr/>
          </p:nvSpPr>
          <p:spPr>
            <a:xfrm rot="0">
              <a:off x="276860" y="2287905"/>
              <a:ext cx="1005840" cy="33845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600" b="1">
                  <a:solidFill>
                    <a:schemeClr val="bg1"/>
                  </a:solidFill>
                </a:rPr>
                <a:t>화면코드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4" name="Rect 0"/>
            <p:cNvSpPr txBox="1">
              <a:spLocks/>
            </p:cNvSpPr>
            <p:nvPr/>
          </p:nvSpPr>
          <p:spPr>
            <a:xfrm rot="0">
              <a:off x="276860" y="2618740"/>
              <a:ext cx="2171700" cy="46164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200">
                  <a:solidFill>
                    <a:schemeClr val="bg1"/>
                  </a:solidFill>
                </a:rPr>
                <a:t>M</a:t>
              </a:r>
              <a:r>
                <a:rPr lang="ko-KR" altLang="ko-KR" sz="1200">
                  <a:solidFill>
                    <a:schemeClr val="bg1"/>
                  </a:solidFill>
                </a:rPr>
                <a:t>ain</a:t>
              </a:r>
              <a:r>
                <a:rPr lang="ko-KR" altLang="ko-KR" sz="1200">
                  <a:solidFill>
                    <a:schemeClr val="bg1"/>
                  </a:solidFill>
                </a:rPr>
                <a:t>Ta</a:t>
              </a:r>
              <a:r>
                <a:rPr lang="ko-KR" altLang="ko-KR" sz="1200">
                  <a:solidFill>
                    <a:schemeClr val="bg1"/>
                  </a:solidFill>
                </a:rPr>
                <a:t>rget.jsx</a:t>
              </a:r>
              <a:endParaRPr lang="ko-KR" altLang="en-US" sz="1200">
                <a:solidFill>
                  <a:schemeClr val="bg1"/>
                </a:solidFill>
              </a:endParaRPr>
            </a:p>
            <a:p>
              <a:pPr marL="0" indent="0" latinLnBrk="0">
                <a:buFontTx/>
                <a:buNone/>
              </a:pPr>
              <a:r>
                <a:rPr lang="ko-KR" altLang="ko-KR" sz="1200">
                  <a:solidFill>
                    <a:schemeClr val="bg1"/>
                  </a:solidFill>
                </a:rPr>
                <a:t>M</a:t>
              </a:r>
              <a:r>
                <a:rPr lang="ko-KR" altLang="ko-KR" sz="1200">
                  <a:solidFill>
                    <a:schemeClr val="bg1"/>
                  </a:solidFill>
                </a:rPr>
                <a:t>ain</a:t>
              </a:r>
              <a:r>
                <a:rPr lang="ko-KR" altLang="ko-KR" sz="1200">
                  <a:solidFill>
                    <a:schemeClr val="bg1"/>
                  </a:solidFill>
                </a:rPr>
                <a:t>Ta</a:t>
              </a:r>
              <a:r>
                <a:rPr lang="ko-KR" altLang="ko-KR" sz="1200">
                  <a:solidFill>
                    <a:schemeClr val="bg1"/>
                  </a:solidFill>
                </a:rPr>
                <a:t>rget</a:t>
              </a:r>
              <a:r>
                <a:rPr lang="ko-KR" altLang="ko-KR" sz="1200">
                  <a:solidFill>
                    <a:schemeClr val="bg1"/>
                  </a:solidFill>
                </a:rPr>
                <a:t>.</a:t>
              </a:r>
              <a:r>
                <a:rPr lang="ko-KR" altLang="ko-KR" sz="1200">
                  <a:solidFill>
                    <a:schemeClr val="bg1"/>
                  </a:solidFill>
                </a:rPr>
                <a:t>css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5"/>
          <p:cNvGrpSpPr/>
          <p:nvPr/>
        </p:nvGrpSpPr>
        <p:grpSpPr>
          <a:xfrm rot="0">
            <a:off x="276860" y="3257550"/>
            <a:ext cx="2171700" cy="607695"/>
            <a:chOff x="276860" y="3105150"/>
            <a:chExt cx="2171700" cy="607695"/>
          </a:xfrm>
        </p:grpSpPr>
        <p:sp>
          <p:nvSpPr>
            <p:cNvPr id="15" name="Rect 0"/>
            <p:cNvSpPr txBox="1"/>
            <p:nvPr/>
          </p:nvSpPr>
          <p:spPr>
            <a:xfrm>
              <a:off x="276860" y="3105150"/>
              <a:ext cx="800735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600" b="1">
                  <a:solidFill>
                    <a:schemeClr val="bg1"/>
                  </a:solidFill>
                </a:rPr>
                <a:t>작성자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6" name="Rect 0"/>
            <p:cNvSpPr txBox="1"/>
            <p:nvPr/>
          </p:nvSpPr>
          <p:spPr>
            <a:xfrm>
              <a:off x="276860" y="3435985"/>
              <a:ext cx="217170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200">
                  <a:solidFill>
                    <a:schemeClr val="bg1"/>
                  </a:solidFill>
                </a:rPr>
                <a:t>팀원 </a:t>
              </a:r>
              <a:r>
                <a:rPr lang="ko-KR" altLang="en-US" sz="1200">
                  <a:solidFill>
                    <a:schemeClr val="bg1"/>
                  </a:solidFill>
                </a:rPr>
                <a:t>- 이다</a:t>
              </a:r>
              <a:r>
                <a:rPr lang="ko-KR" altLang="en-US" sz="1200">
                  <a:solidFill>
                    <a:schemeClr val="bg1"/>
                  </a:solidFill>
                </a:rPr>
                <a:t>현 </a:t>
              </a:r>
              <a:r>
                <a:rPr lang="ko-KR" altLang="en-US" sz="1200">
                  <a:solidFill>
                    <a:schemeClr val="bg1"/>
                  </a:solidFill>
                </a:rPr>
                <a:t>/ 팀</a:t>
              </a:r>
              <a:r>
                <a:rPr lang="ko-KR" altLang="en-US" sz="1200">
                  <a:solidFill>
                    <a:schemeClr val="bg1"/>
                  </a:solidFill>
                </a:rPr>
                <a:t>원 </a:t>
              </a:r>
              <a:r>
                <a:rPr lang="ko-KR" altLang="en-US" sz="1200">
                  <a:solidFill>
                    <a:schemeClr val="bg1"/>
                  </a:solidFill>
                </a:rPr>
                <a:t>- 이</a:t>
              </a:r>
              <a:r>
                <a:rPr lang="ko-KR" altLang="en-US" sz="1200">
                  <a:solidFill>
                    <a:schemeClr val="bg1"/>
                  </a:solidFill>
                </a:rPr>
                <a:t>건중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Rect 0"/>
          <p:cNvSpPr>
            <a:spLocks/>
          </p:cNvSpPr>
          <p:nvPr/>
        </p:nvSpPr>
        <p:spPr>
          <a:xfrm rot="0">
            <a:off x="2743200" y="5172075"/>
            <a:ext cx="7163435" cy="1686560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600"/>
          </a:p>
        </p:txBody>
      </p:sp>
      <p:sp>
        <p:nvSpPr>
          <p:cNvPr id="18" name="Rect 0"/>
          <p:cNvSpPr txBox="1"/>
          <p:nvPr/>
        </p:nvSpPr>
        <p:spPr>
          <a:xfrm>
            <a:off x="3020060" y="5412740"/>
            <a:ext cx="1005840" cy="3390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600" b="1">
                <a:solidFill>
                  <a:srgbClr val="5d6dbe"/>
                </a:solidFill>
              </a:rPr>
              <a:t>화면설명</a:t>
            </a:r>
            <a:endParaRPr lang="ko-KR" altLang="en-US" sz="1600" b="1">
              <a:solidFill>
                <a:srgbClr val="5d6dbe"/>
              </a:solidFill>
            </a:endParaRPr>
          </a:p>
        </p:txBody>
      </p:sp>
      <p:sp>
        <p:nvSpPr>
          <p:cNvPr id="19" name="Rect 0"/>
          <p:cNvSpPr txBox="1"/>
          <p:nvPr/>
        </p:nvSpPr>
        <p:spPr>
          <a:xfrm>
            <a:off x="4026291" y="5751830"/>
            <a:ext cx="2466975" cy="276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ko-KR" sz="1200"/>
              <a:t>① 제품 </a:t>
            </a:r>
            <a:r>
              <a:rPr lang="ko-KR" altLang="ko-KR" sz="1200"/>
              <a:t>타</a:t>
            </a:r>
            <a:r>
              <a:rPr lang="ko-KR" altLang="ko-KR" sz="1200"/>
              <a:t>겟 소개</a:t>
            </a:r>
            <a:endParaRPr lang="ko-KR" altLang="en-US" sz="1200"/>
          </a:p>
        </p:txBody>
      </p:sp>
      <p:sp>
        <p:nvSpPr>
          <p:cNvPr id="38" name="Rect 0"/>
          <p:cNvSpPr/>
          <p:nvPr/>
        </p:nvSpPr>
        <p:spPr>
          <a:xfrm>
            <a:off x="3735705" y="1160780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15" descr="C:/Users/SMHRD/AppData/Roaming/PolarisOffice/ETemp/9268_19393136/fImage451400545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41930" y="540385"/>
            <a:ext cx="7164705" cy="4074160"/>
          </a:xfrm>
          <a:prstGeom prst="rect"/>
          <a:noFill/>
        </p:spPr>
      </p:pic>
      <p:sp>
        <p:nvSpPr>
          <p:cNvPr id="4" name="Rect 0"/>
          <p:cNvSpPr/>
          <p:nvPr/>
        </p:nvSpPr>
        <p:spPr>
          <a:xfrm>
            <a:off x="0" y="0"/>
            <a:ext cx="2743835" cy="6858635"/>
          </a:xfrm>
          <a:prstGeom prst="rect">
            <a:avLst/>
          </a:prstGeom>
          <a:gradFill flip="xy" rotWithShape="1">
            <a:gsLst>
              <a:gs pos="54000">
                <a:srgbClr val="5d6dbe">
                  <a:alpha val="100000"/>
                </a:srgbClr>
              </a:gs>
              <a:gs pos="100000">
                <a:schemeClr val="bg1">
                  <a:alpha val="100000"/>
                </a:schemeClr>
              </a:gs>
            </a:gsLst>
            <a:lin ang="39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p>
            <a:pPr marL="0" indent="0" algn="ctr" latinLnBrk="0">
              <a:buFontTx/>
              <a:buNone/>
            </a:pPr>
            <a:endParaRPr lang="ko-KR" altLang="en-US" sz="1600"/>
          </a:p>
        </p:txBody>
      </p:sp>
      <p:sp>
        <p:nvSpPr>
          <p:cNvPr id="40" name="Rect 0"/>
          <p:cNvSpPr txBox="1"/>
          <p:nvPr/>
        </p:nvSpPr>
        <p:spPr>
          <a:xfrm>
            <a:off x="276860" y="269875"/>
            <a:ext cx="800735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</a:rPr>
              <a:t>과제명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41" name="Rect 0"/>
          <p:cNvSpPr txBox="1"/>
          <p:nvPr/>
        </p:nvSpPr>
        <p:spPr>
          <a:xfrm>
            <a:off x="276860" y="600710"/>
            <a:ext cx="2171700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200">
                <a:solidFill>
                  <a:schemeClr val="bg1"/>
                </a:solidFill>
              </a:rPr>
              <a:t>A</a:t>
            </a:r>
            <a:r>
              <a:rPr lang="ko-KR" altLang="en-US" sz="1200">
                <a:solidFill>
                  <a:schemeClr val="bg1"/>
                </a:solidFill>
              </a:rPr>
              <a:t>-pill</a:t>
            </a:r>
            <a:endParaRPr lang="ko-KR" altLang="en-US" sz="1200">
              <a:solidFill>
                <a:schemeClr val="bg1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1200">
                <a:solidFill>
                  <a:schemeClr val="bg1"/>
                </a:solidFill>
              </a:rPr>
              <a:t>- </a:t>
            </a:r>
            <a:r>
              <a:rPr lang="ko-KR" altLang="en-US" sz="1200">
                <a:solidFill>
                  <a:schemeClr val="bg1"/>
                </a:solidFill>
              </a:rPr>
              <a:t>음성 인터페이스와 압력 </a:t>
            </a:r>
            <a:r>
              <a:rPr lang="ko-KR" altLang="en-US" sz="1200">
                <a:solidFill>
                  <a:schemeClr val="bg1"/>
                </a:solidFill>
              </a:rPr>
              <a:t>센서</a:t>
            </a:r>
            <a:r>
              <a:rPr lang="ko-KR" altLang="en-US" sz="1200">
                <a:solidFill>
                  <a:schemeClr val="bg1"/>
                </a:solidFill>
              </a:rPr>
              <a:t>를 </a:t>
            </a:r>
            <a:r>
              <a:rPr lang="ko-KR" altLang="en-US" sz="1200">
                <a:solidFill>
                  <a:schemeClr val="bg1"/>
                </a:solidFill>
              </a:rPr>
              <a:t>활용</a:t>
            </a:r>
            <a:r>
              <a:rPr lang="ko-KR" altLang="en-US" sz="1200">
                <a:solidFill>
                  <a:schemeClr val="bg1"/>
                </a:solidFill>
              </a:rPr>
              <a:t>한 </a:t>
            </a:r>
            <a:r>
              <a:rPr lang="ko-KR" altLang="en-US" sz="1200">
                <a:solidFill>
                  <a:schemeClr val="bg1"/>
                </a:solidFill>
              </a:rPr>
              <a:t>스마</a:t>
            </a:r>
            <a:r>
              <a:rPr lang="ko-KR" altLang="en-US" sz="1200">
                <a:solidFill>
                  <a:schemeClr val="bg1"/>
                </a:solidFill>
              </a:rPr>
              <a:t>트 </a:t>
            </a:r>
            <a:r>
              <a:rPr lang="ko-KR" altLang="en-US" sz="1200">
                <a:solidFill>
                  <a:schemeClr val="bg1"/>
                </a:solidFill>
              </a:rPr>
              <a:t>베</a:t>
            </a:r>
            <a:r>
              <a:rPr lang="ko-KR" altLang="en-US" sz="1200">
                <a:solidFill>
                  <a:schemeClr val="bg1"/>
                </a:solidFill>
              </a:rPr>
              <a:t>개</a:t>
            </a:r>
            <a:endParaRPr lang="ko-KR" altLang="en-US" sz="1200">
              <a:solidFill>
                <a:schemeClr val="bg1"/>
              </a:solidFill>
            </a:endParaRPr>
          </a:p>
        </p:txBody>
      </p:sp>
      <p:grpSp>
        <p:nvGrpSpPr>
          <p:cNvPr id="30" name="Group 5"/>
          <p:cNvGrpSpPr/>
          <p:nvPr/>
        </p:nvGrpSpPr>
        <p:grpSpPr>
          <a:xfrm rot="0">
            <a:off x="276860" y="1463040"/>
            <a:ext cx="2171700" cy="608330"/>
            <a:chOff x="276860" y="1283335"/>
            <a:chExt cx="2171700" cy="608330"/>
          </a:xfrm>
        </p:grpSpPr>
        <p:sp>
          <p:nvSpPr>
            <p:cNvPr id="11" name="Rect 0"/>
            <p:cNvSpPr txBox="1"/>
            <p:nvPr/>
          </p:nvSpPr>
          <p:spPr>
            <a:xfrm>
              <a:off x="276860" y="1283335"/>
              <a:ext cx="1005840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600" b="1">
                  <a:solidFill>
                    <a:schemeClr val="bg1"/>
                  </a:solidFill>
                </a:rPr>
                <a:t>화면이름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2" name="Rect 0"/>
            <p:cNvSpPr txBox="1"/>
            <p:nvPr/>
          </p:nvSpPr>
          <p:spPr>
            <a:xfrm>
              <a:off x="276860" y="1614805"/>
              <a:ext cx="217170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200">
                  <a:solidFill>
                    <a:schemeClr val="bg1"/>
                  </a:solidFill>
                </a:rPr>
                <a:t>제품 기능 </a:t>
              </a:r>
              <a:r>
                <a:rPr lang="ko-KR" altLang="en-US" sz="1200">
                  <a:solidFill>
                    <a:schemeClr val="bg1"/>
                  </a:solidFill>
                </a:rPr>
                <a:t>페이</a:t>
              </a:r>
              <a:r>
                <a:rPr lang="ko-KR" altLang="en-US" sz="1200">
                  <a:solidFill>
                    <a:schemeClr val="bg1"/>
                  </a:solidFill>
                </a:rPr>
                <a:t>지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5"/>
          <p:cNvGrpSpPr>
            <a:grpSpLocks/>
          </p:cNvGrpSpPr>
          <p:nvPr/>
        </p:nvGrpSpPr>
        <p:grpSpPr>
          <a:xfrm rot="0">
            <a:off x="276860" y="2287905"/>
            <a:ext cx="2171700" cy="792480"/>
            <a:chOff x="276860" y="2287905"/>
            <a:chExt cx="2171700" cy="792480"/>
          </a:xfrm>
        </p:grpSpPr>
        <p:sp>
          <p:nvSpPr>
            <p:cNvPr id="13" name="Rect 0"/>
            <p:cNvSpPr txBox="1">
              <a:spLocks/>
            </p:cNvSpPr>
            <p:nvPr/>
          </p:nvSpPr>
          <p:spPr>
            <a:xfrm rot="0">
              <a:off x="276860" y="2287905"/>
              <a:ext cx="1005840" cy="33845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600" b="1">
                  <a:solidFill>
                    <a:schemeClr val="bg1"/>
                  </a:solidFill>
                </a:rPr>
                <a:t>화면코드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4" name="Rect 0"/>
            <p:cNvSpPr txBox="1">
              <a:spLocks/>
            </p:cNvSpPr>
            <p:nvPr/>
          </p:nvSpPr>
          <p:spPr>
            <a:xfrm rot="0">
              <a:off x="276860" y="2618740"/>
              <a:ext cx="2171700" cy="46164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200">
                  <a:solidFill>
                    <a:schemeClr val="bg1"/>
                  </a:solidFill>
                </a:rPr>
                <a:t>P</a:t>
              </a:r>
              <a:r>
                <a:rPr lang="ko-KR" altLang="ko-KR" sz="1200">
                  <a:solidFill>
                    <a:schemeClr val="bg1"/>
                  </a:solidFill>
                </a:rPr>
                <a:t>rodu</a:t>
              </a:r>
              <a:r>
                <a:rPr lang="ko-KR" altLang="ko-KR" sz="1200">
                  <a:solidFill>
                    <a:schemeClr val="bg1"/>
                  </a:solidFill>
                </a:rPr>
                <a:t>c</a:t>
              </a:r>
              <a:r>
                <a:rPr lang="ko-KR" altLang="ko-KR" sz="1200">
                  <a:solidFill>
                    <a:schemeClr val="bg1"/>
                  </a:solidFill>
                </a:rPr>
                <a:t>tinfo.jsx</a:t>
              </a:r>
              <a:endParaRPr lang="ko-KR" altLang="en-US" sz="1200">
                <a:solidFill>
                  <a:schemeClr val="bg1"/>
                </a:solidFill>
              </a:endParaRPr>
            </a:p>
            <a:p>
              <a:pPr marL="0" indent="0" latinLnBrk="0">
                <a:buFontTx/>
                <a:buNone/>
              </a:pPr>
              <a:r>
                <a:rPr lang="ko-KR" altLang="ko-KR" sz="1200">
                  <a:solidFill>
                    <a:schemeClr val="bg1"/>
                  </a:solidFill>
                </a:rPr>
                <a:t>P</a:t>
              </a:r>
              <a:r>
                <a:rPr lang="ko-KR" altLang="ko-KR" sz="1200">
                  <a:solidFill>
                    <a:schemeClr val="bg1"/>
                  </a:solidFill>
                </a:rPr>
                <a:t>rodu</a:t>
              </a:r>
              <a:r>
                <a:rPr lang="ko-KR" altLang="ko-KR" sz="1200">
                  <a:solidFill>
                    <a:schemeClr val="bg1"/>
                  </a:solidFill>
                </a:rPr>
                <a:t>c</a:t>
              </a:r>
              <a:r>
                <a:rPr lang="ko-KR" altLang="ko-KR" sz="1200">
                  <a:solidFill>
                    <a:schemeClr val="bg1"/>
                  </a:solidFill>
                </a:rPr>
                <a:t>tinfo</a:t>
              </a:r>
              <a:r>
                <a:rPr lang="ko-KR" altLang="ko-KR" sz="1200">
                  <a:solidFill>
                    <a:schemeClr val="bg1"/>
                  </a:solidFill>
                </a:rPr>
                <a:t>.</a:t>
              </a:r>
              <a:r>
                <a:rPr lang="ko-KR" altLang="ko-KR" sz="1200">
                  <a:solidFill>
                    <a:schemeClr val="bg1"/>
                  </a:solidFill>
                </a:rPr>
                <a:t>css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5"/>
          <p:cNvGrpSpPr/>
          <p:nvPr/>
        </p:nvGrpSpPr>
        <p:grpSpPr>
          <a:xfrm rot="0">
            <a:off x="276860" y="3296920"/>
            <a:ext cx="2171700" cy="607695"/>
            <a:chOff x="276860" y="3105150"/>
            <a:chExt cx="2171700" cy="607695"/>
          </a:xfrm>
        </p:grpSpPr>
        <p:sp>
          <p:nvSpPr>
            <p:cNvPr id="15" name="Rect 0"/>
            <p:cNvSpPr txBox="1"/>
            <p:nvPr/>
          </p:nvSpPr>
          <p:spPr>
            <a:xfrm>
              <a:off x="276860" y="3105150"/>
              <a:ext cx="800735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600" b="1">
                  <a:solidFill>
                    <a:schemeClr val="bg1"/>
                  </a:solidFill>
                </a:rPr>
                <a:t>작성자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6" name="Rect 0"/>
            <p:cNvSpPr txBox="1"/>
            <p:nvPr/>
          </p:nvSpPr>
          <p:spPr>
            <a:xfrm>
              <a:off x="276860" y="3435985"/>
              <a:ext cx="217170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200">
                  <a:solidFill>
                    <a:schemeClr val="bg1"/>
                  </a:solidFill>
                </a:rPr>
                <a:t>팀원 </a:t>
              </a:r>
              <a:r>
                <a:rPr lang="ko-KR" altLang="en-US" sz="1200">
                  <a:solidFill>
                    <a:schemeClr val="bg1"/>
                  </a:solidFill>
                </a:rPr>
                <a:t>- 이</a:t>
              </a:r>
              <a:r>
                <a:rPr lang="ko-KR" altLang="en-US" sz="1200">
                  <a:solidFill>
                    <a:schemeClr val="bg1"/>
                  </a:solidFill>
                </a:rPr>
                <a:t>건중 </a:t>
              </a:r>
              <a:r>
                <a:rPr lang="ko-KR" altLang="en-US" sz="1200">
                  <a:solidFill>
                    <a:schemeClr val="bg1"/>
                  </a:solidFill>
                </a:rPr>
                <a:t>/ 팀</a:t>
              </a:r>
              <a:r>
                <a:rPr lang="ko-KR" altLang="en-US" sz="1200">
                  <a:solidFill>
                    <a:schemeClr val="bg1"/>
                  </a:solidFill>
                </a:rPr>
                <a:t>원 </a:t>
              </a:r>
              <a:r>
                <a:rPr lang="ko-KR" altLang="en-US" sz="1200">
                  <a:solidFill>
                    <a:schemeClr val="bg1"/>
                  </a:solidFill>
                </a:rPr>
                <a:t>- 이</a:t>
              </a:r>
              <a:r>
                <a:rPr lang="ko-KR" altLang="en-US" sz="1200">
                  <a:solidFill>
                    <a:schemeClr val="bg1"/>
                  </a:solidFill>
                </a:rPr>
                <a:t>다현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Rect 0"/>
          <p:cNvSpPr>
            <a:spLocks/>
          </p:cNvSpPr>
          <p:nvPr/>
        </p:nvSpPr>
        <p:spPr>
          <a:xfrm rot="0">
            <a:off x="2743200" y="5172075"/>
            <a:ext cx="7163435" cy="1686560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600"/>
          </a:p>
        </p:txBody>
      </p:sp>
      <p:sp>
        <p:nvSpPr>
          <p:cNvPr id="18" name="Rect 0"/>
          <p:cNvSpPr txBox="1"/>
          <p:nvPr/>
        </p:nvSpPr>
        <p:spPr>
          <a:xfrm>
            <a:off x="3020060" y="5412740"/>
            <a:ext cx="1005840" cy="3390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600" b="1">
                <a:solidFill>
                  <a:srgbClr val="5d6dbe"/>
                </a:solidFill>
              </a:rPr>
              <a:t>화면설명</a:t>
            </a:r>
            <a:endParaRPr lang="ko-KR" altLang="en-US" sz="1600" b="1">
              <a:solidFill>
                <a:srgbClr val="5d6dbe"/>
              </a:solidFill>
            </a:endParaRPr>
          </a:p>
        </p:txBody>
      </p:sp>
      <p:sp>
        <p:nvSpPr>
          <p:cNvPr id="19" name="Rect 0"/>
          <p:cNvSpPr txBox="1"/>
          <p:nvPr/>
        </p:nvSpPr>
        <p:spPr>
          <a:xfrm>
            <a:off x="4025900" y="5751830"/>
            <a:ext cx="2466975" cy="276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ko-KR" sz="1200"/>
              <a:t>① 제품 기능 소개</a:t>
            </a:r>
            <a:endParaRPr lang="ko-KR" altLang="en-US" sz="1200"/>
          </a:p>
        </p:txBody>
      </p:sp>
      <p:sp>
        <p:nvSpPr>
          <p:cNvPr id="38" name="Rect 0"/>
          <p:cNvSpPr/>
          <p:nvPr/>
        </p:nvSpPr>
        <p:spPr>
          <a:xfrm>
            <a:off x="3218180" y="1040130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17" descr="C:/Users/SMHRD/AppData/Roaming/PolarisOffice/ETemp/9268_19393136/fImage252680568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16530" y="541655"/>
            <a:ext cx="7190105" cy="4090035"/>
          </a:xfrm>
          <a:prstGeom prst="rect"/>
          <a:noFill/>
        </p:spPr>
      </p:pic>
      <p:sp>
        <p:nvSpPr>
          <p:cNvPr id="4" name="Rect 0"/>
          <p:cNvSpPr/>
          <p:nvPr/>
        </p:nvSpPr>
        <p:spPr>
          <a:xfrm>
            <a:off x="0" y="0"/>
            <a:ext cx="2743835" cy="6858635"/>
          </a:xfrm>
          <a:prstGeom prst="rect">
            <a:avLst/>
          </a:prstGeom>
          <a:gradFill flip="xy" rotWithShape="1">
            <a:gsLst>
              <a:gs pos="54000">
                <a:srgbClr val="5d6dbe">
                  <a:alpha val="100000"/>
                </a:srgbClr>
              </a:gs>
              <a:gs pos="100000">
                <a:schemeClr val="bg1">
                  <a:alpha val="100000"/>
                </a:schemeClr>
              </a:gs>
            </a:gsLst>
            <a:lin ang="39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p>
            <a:pPr marL="0" indent="0" algn="ctr" latinLnBrk="0">
              <a:buFontTx/>
              <a:buNone/>
            </a:pPr>
            <a:endParaRPr lang="ko-KR" altLang="en-US" sz="1600"/>
          </a:p>
        </p:txBody>
      </p:sp>
      <p:sp>
        <p:nvSpPr>
          <p:cNvPr id="40" name="Rect 0"/>
          <p:cNvSpPr txBox="1"/>
          <p:nvPr/>
        </p:nvSpPr>
        <p:spPr>
          <a:xfrm>
            <a:off x="276860" y="269875"/>
            <a:ext cx="800735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</a:rPr>
              <a:t>과제명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41" name="Rect 0"/>
          <p:cNvSpPr txBox="1"/>
          <p:nvPr/>
        </p:nvSpPr>
        <p:spPr>
          <a:xfrm>
            <a:off x="276860" y="600710"/>
            <a:ext cx="2171700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200">
                <a:solidFill>
                  <a:schemeClr val="bg1"/>
                </a:solidFill>
              </a:rPr>
              <a:t>A</a:t>
            </a:r>
            <a:r>
              <a:rPr lang="ko-KR" altLang="en-US" sz="1200">
                <a:solidFill>
                  <a:schemeClr val="bg1"/>
                </a:solidFill>
              </a:rPr>
              <a:t>-pill</a:t>
            </a:r>
            <a:endParaRPr lang="ko-KR" altLang="en-US" sz="1200">
              <a:solidFill>
                <a:schemeClr val="bg1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1200">
                <a:solidFill>
                  <a:schemeClr val="bg1"/>
                </a:solidFill>
              </a:rPr>
              <a:t>- </a:t>
            </a:r>
            <a:r>
              <a:rPr lang="ko-KR" altLang="en-US" sz="1200">
                <a:solidFill>
                  <a:schemeClr val="bg1"/>
                </a:solidFill>
              </a:rPr>
              <a:t>음성 인터페이스와 압력 </a:t>
            </a:r>
            <a:r>
              <a:rPr lang="ko-KR" altLang="en-US" sz="1200">
                <a:solidFill>
                  <a:schemeClr val="bg1"/>
                </a:solidFill>
              </a:rPr>
              <a:t>센서</a:t>
            </a:r>
            <a:r>
              <a:rPr lang="ko-KR" altLang="en-US" sz="1200">
                <a:solidFill>
                  <a:schemeClr val="bg1"/>
                </a:solidFill>
              </a:rPr>
              <a:t>를 </a:t>
            </a:r>
            <a:r>
              <a:rPr lang="ko-KR" altLang="en-US" sz="1200">
                <a:solidFill>
                  <a:schemeClr val="bg1"/>
                </a:solidFill>
              </a:rPr>
              <a:t>활용</a:t>
            </a:r>
            <a:r>
              <a:rPr lang="ko-KR" altLang="en-US" sz="1200">
                <a:solidFill>
                  <a:schemeClr val="bg1"/>
                </a:solidFill>
              </a:rPr>
              <a:t>한 </a:t>
            </a:r>
            <a:r>
              <a:rPr lang="ko-KR" altLang="en-US" sz="1200">
                <a:solidFill>
                  <a:schemeClr val="bg1"/>
                </a:solidFill>
              </a:rPr>
              <a:t>스마</a:t>
            </a:r>
            <a:r>
              <a:rPr lang="ko-KR" altLang="en-US" sz="1200">
                <a:solidFill>
                  <a:schemeClr val="bg1"/>
                </a:solidFill>
              </a:rPr>
              <a:t>트 </a:t>
            </a:r>
            <a:r>
              <a:rPr lang="ko-KR" altLang="en-US" sz="1200">
                <a:solidFill>
                  <a:schemeClr val="bg1"/>
                </a:solidFill>
              </a:rPr>
              <a:t>베</a:t>
            </a:r>
            <a:r>
              <a:rPr lang="ko-KR" altLang="en-US" sz="1200">
                <a:solidFill>
                  <a:schemeClr val="bg1"/>
                </a:solidFill>
              </a:rPr>
              <a:t>개</a:t>
            </a:r>
            <a:endParaRPr lang="ko-KR" altLang="en-US" sz="1200">
              <a:solidFill>
                <a:schemeClr val="bg1"/>
              </a:solidFill>
            </a:endParaRPr>
          </a:p>
        </p:txBody>
      </p:sp>
      <p:grpSp>
        <p:nvGrpSpPr>
          <p:cNvPr id="30" name="Group 5"/>
          <p:cNvGrpSpPr/>
          <p:nvPr/>
        </p:nvGrpSpPr>
        <p:grpSpPr>
          <a:xfrm rot="0">
            <a:off x="276860" y="1463040"/>
            <a:ext cx="2171700" cy="608330"/>
            <a:chOff x="276860" y="1283335"/>
            <a:chExt cx="2171700" cy="608330"/>
          </a:xfrm>
        </p:grpSpPr>
        <p:sp>
          <p:nvSpPr>
            <p:cNvPr id="11" name="Rect 0"/>
            <p:cNvSpPr txBox="1"/>
            <p:nvPr/>
          </p:nvSpPr>
          <p:spPr>
            <a:xfrm>
              <a:off x="276860" y="1283335"/>
              <a:ext cx="1005840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600" b="1">
                  <a:solidFill>
                    <a:schemeClr val="bg1"/>
                  </a:solidFill>
                </a:rPr>
                <a:t>화면이름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2" name="Rect 0"/>
            <p:cNvSpPr txBox="1"/>
            <p:nvPr/>
          </p:nvSpPr>
          <p:spPr>
            <a:xfrm>
              <a:off x="276860" y="1614805"/>
              <a:ext cx="217170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200">
                  <a:solidFill>
                    <a:schemeClr val="bg1"/>
                  </a:solidFill>
                </a:rPr>
                <a:t>앱 기능 </a:t>
              </a:r>
              <a:r>
                <a:rPr lang="ko-KR" altLang="en-US" sz="1200">
                  <a:solidFill>
                    <a:schemeClr val="bg1"/>
                  </a:solidFill>
                </a:rPr>
                <a:t>페이</a:t>
              </a:r>
              <a:r>
                <a:rPr lang="ko-KR" altLang="en-US" sz="1200">
                  <a:solidFill>
                    <a:schemeClr val="bg1"/>
                  </a:solidFill>
                </a:rPr>
                <a:t>지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5"/>
          <p:cNvGrpSpPr>
            <a:grpSpLocks/>
          </p:cNvGrpSpPr>
          <p:nvPr/>
        </p:nvGrpSpPr>
        <p:grpSpPr>
          <a:xfrm rot="0">
            <a:off x="276860" y="2287905"/>
            <a:ext cx="2171700" cy="792480"/>
            <a:chOff x="276860" y="2287905"/>
            <a:chExt cx="2171700" cy="792480"/>
          </a:xfrm>
        </p:grpSpPr>
        <p:sp>
          <p:nvSpPr>
            <p:cNvPr id="13" name="Rect 0"/>
            <p:cNvSpPr txBox="1">
              <a:spLocks/>
            </p:cNvSpPr>
            <p:nvPr/>
          </p:nvSpPr>
          <p:spPr>
            <a:xfrm rot="0">
              <a:off x="276860" y="2287905"/>
              <a:ext cx="1005840" cy="33845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600" b="1">
                  <a:solidFill>
                    <a:schemeClr val="bg1"/>
                  </a:solidFill>
                </a:rPr>
                <a:t>화면코드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4" name="Rect 0"/>
            <p:cNvSpPr txBox="1">
              <a:spLocks/>
            </p:cNvSpPr>
            <p:nvPr/>
          </p:nvSpPr>
          <p:spPr>
            <a:xfrm rot="0">
              <a:off x="276860" y="2618740"/>
              <a:ext cx="2171700" cy="46164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200">
                  <a:solidFill>
                    <a:schemeClr val="bg1"/>
                  </a:solidFill>
                </a:rPr>
                <a:t>A</a:t>
              </a:r>
              <a:r>
                <a:rPr lang="ko-KR" altLang="ko-KR" sz="1200">
                  <a:solidFill>
                    <a:schemeClr val="bg1"/>
                  </a:solidFill>
                </a:rPr>
                <a:t>ppinfo.jsx</a:t>
              </a:r>
              <a:endParaRPr lang="ko-KR" altLang="en-US" sz="1200">
                <a:solidFill>
                  <a:schemeClr val="bg1"/>
                </a:solidFill>
              </a:endParaRPr>
            </a:p>
            <a:p>
              <a:pPr marL="0" indent="0" latinLnBrk="0">
                <a:buFontTx/>
                <a:buNone/>
              </a:pPr>
              <a:r>
                <a:rPr lang="ko-KR" altLang="ko-KR" sz="1200">
                  <a:solidFill>
                    <a:schemeClr val="bg1"/>
                  </a:solidFill>
                </a:rPr>
                <a:t>A</a:t>
              </a:r>
              <a:r>
                <a:rPr lang="ko-KR" altLang="ko-KR" sz="1200">
                  <a:solidFill>
                    <a:schemeClr val="bg1"/>
                  </a:solidFill>
                </a:rPr>
                <a:t>ppinfo</a:t>
              </a:r>
              <a:r>
                <a:rPr lang="ko-KR" altLang="ko-KR" sz="1200">
                  <a:solidFill>
                    <a:schemeClr val="bg1"/>
                  </a:solidFill>
                </a:rPr>
                <a:t>.</a:t>
              </a:r>
              <a:r>
                <a:rPr lang="ko-KR" altLang="ko-KR" sz="1200">
                  <a:solidFill>
                    <a:schemeClr val="bg1"/>
                  </a:solidFill>
                </a:rPr>
                <a:t>css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5"/>
          <p:cNvGrpSpPr/>
          <p:nvPr/>
        </p:nvGrpSpPr>
        <p:grpSpPr>
          <a:xfrm rot="0">
            <a:off x="276860" y="3296920"/>
            <a:ext cx="2171700" cy="607695"/>
            <a:chOff x="276860" y="3105150"/>
            <a:chExt cx="2171700" cy="607695"/>
          </a:xfrm>
        </p:grpSpPr>
        <p:sp>
          <p:nvSpPr>
            <p:cNvPr id="15" name="Rect 0"/>
            <p:cNvSpPr txBox="1"/>
            <p:nvPr/>
          </p:nvSpPr>
          <p:spPr>
            <a:xfrm>
              <a:off x="276860" y="3105150"/>
              <a:ext cx="800735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600" b="1">
                  <a:solidFill>
                    <a:schemeClr val="bg1"/>
                  </a:solidFill>
                </a:rPr>
                <a:t>작성자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6" name="Rect 0"/>
            <p:cNvSpPr txBox="1"/>
            <p:nvPr/>
          </p:nvSpPr>
          <p:spPr>
            <a:xfrm>
              <a:off x="276860" y="3435985"/>
              <a:ext cx="217170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200">
                  <a:solidFill>
                    <a:schemeClr val="bg1"/>
                  </a:solidFill>
                </a:rPr>
                <a:t>팀원 </a:t>
              </a:r>
              <a:r>
                <a:rPr lang="ko-KR" altLang="en-US" sz="1200">
                  <a:solidFill>
                    <a:schemeClr val="bg1"/>
                  </a:solidFill>
                </a:rPr>
                <a:t>- 이</a:t>
              </a:r>
              <a:r>
                <a:rPr lang="ko-KR" altLang="en-US" sz="1200">
                  <a:solidFill>
                    <a:schemeClr val="bg1"/>
                  </a:solidFill>
                </a:rPr>
                <a:t>건중 </a:t>
              </a:r>
              <a:r>
                <a:rPr lang="ko-KR" altLang="en-US" sz="1200">
                  <a:solidFill>
                    <a:schemeClr val="bg1"/>
                  </a:solidFill>
                </a:rPr>
                <a:t>/ 팀</a:t>
              </a:r>
              <a:r>
                <a:rPr lang="ko-KR" altLang="en-US" sz="1200">
                  <a:solidFill>
                    <a:schemeClr val="bg1"/>
                  </a:solidFill>
                </a:rPr>
                <a:t>원 </a:t>
              </a:r>
              <a:r>
                <a:rPr lang="ko-KR" altLang="en-US" sz="1200">
                  <a:solidFill>
                    <a:schemeClr val="bg1"/>
                  </a:solidFill>
                </a:rPr>
                <a:t>- 이</a:t>
              </a:r>
              <a:r>
                <a:rPr lang="ko-KR" altLang="en-US" sz="1200">
                  <a:solidFill>
                    <a:schemeClr val="bg1"/>
                  </a:solidFill>
                </a:rPr>
                <a:t>다현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Rect 0"/>
          <p:cNvSpPr>
            <a:spLocks/>
          </p:cNvSpPr>
          <p:nvPr/>
        </p:nvSpPr>
        <p:spPr>
          <a:xfrm rot="0">
            <a:off x="2743200" y="5172075"/>
            <a:ext cx="7163435" cy="1686560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600"/>
          </a:p>
        </p:txBody>
      </p:sp>
      <p:sp>
        <p:nvSpPr>
          <p:cNvPr id="18" name="Rect 0"/>
          <p:cNvSpPr txBox="1"/>
          <p:nvPr/>
        </p:nvSpPr>
        <p:spPr>
          <a:xfrm>
            <a:off x="3020060" y="5412740"/>
            <a:ext cx="1005840" cy="3390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600" b="1">
                <a:solidFill>
                  <a:srgbClr val="5d6dbe"/>
                </a:solidFill>
              </a:rPr>
              <a:t>화면설명</a:t>
            </a:r>
            <a:endParaRPr lang="ko-KR" altLang="en-US" sz="1600" b="1">
              <a:solidFill>
                <a:srgbClr val="5d6dbe"/>
              </a:solidFill>
            </a:endParaRPr>
          </a:p>
        </p:txBody>
      </p:sp>
      <p:sp>
        <p:nvSpPr>
          <p:cNvPr id="19" name="Rect 0"/>
          <p:cNvSpPr txBox="1"/>
          <p:nvPr/>
        </p:nvSpPr>
        <p:spPr>
          <a:xfrm>
            <a:off x="4026203" y="5751830"/>
            <a:ext cx="2466975" cy="276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ko-KR" sz="1200"/>
              <a:t>① 앱 기능 소개</a:t>
            </a:r>
            <a:endParaRPr lang="ko-KR" altLang="en-US" sz="1200"/>
          </a:p>
        </p:txBody>
      </p:sp>
      <p:sp>
        <p:nvSpPr>
          <p:cNvPr id="38" name="Rect 0"/>
          <p:cNvSpPr/>
          <p:nvPr/>
        </p:nvSpPr>
        <p:spPr>
          <a:xfrm>
            <a:off x="3218180" y="1040130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41930" y="1716405"/>
            <a:ext cx="7164705" cy="1690370"/>
          </a:xfrm>
          <a:prstGeom prst="rect">
            <a:avLst/>
          </a:prstGeom>
          <a:noFill/>
        </p:spPr>
      </p:pic>
      <p:sp>
        <p:nvSpPr>
          <p:cNvPr id="3" name="Rect 0"/>
          <p:cNvSpPr/>
          <p:nvPr/>
        </p:nvSpPr>
        <p:spPr>
          <a:xfrm>
            <a:off x="0" y="0"/>
            <a:ext cx="2743835" cy="6858635"/>
          </a:xfrm>
          <a:prstGeom prst="rect">
            <a:avLst/>
          </a:prstGeom>
          <a:gradFill flip="xy" rotWithShape="1">
            <a:gsLst>
              <a:gs pos="54000">
                <a:srgbClr val="5d6dbe">
                  <a:alpha val="100000"/>
                </a:srgbClr>
              </a:gs>
              <a:gs pos="100000">
                <a:schemeClr val="bg1">
                  <a:alpha val="100000"/>
                </a:schemeClr>
              </a:gs>
            </a:gsLst>
            <a:lin ang="3900000" scaled="1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p>
            <a:pPr marL="0" indent="0" algn="ctr" latinLnBrk="0">
              <a:buFontTx/>
              <a:buNone/>
            </a:pPr>
            <a:endParaRPr lang="ko-KR" altLang="en-US" sz="1600"/>
          </a:p>
        </p:txBody>
      </p:sp>
      <p:sp>
        <p:nvSpPr>
          <p:cNvPr id="4" name="Rect 0"/>
          <p:cNvSpPr txBox="1"/>
          <p:nvPr/>
        </p:nvSpPr>
        <p:spPr>
          <a:xfrm>
            <a:off x="276860" y="269875"/>
            <a:ext cx="800735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</a:rPr>
              <a:t>과제명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5" name="Rect 0"/>
          <p:cNvSpPr txBox="1"/>
          <p:nvPr/>
        </p:nvSpPr>
        <p:spPr>
          <a:xfrm>
            <a:off x="276860" y="600710"/>
            <a:ext cx="2171700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200">
                <a:solidFill>
                  <a:schemeClr val="bg1"/>
                </a:solidFill>
              </a:rPr>
              <a:t>A</a:t>
            </a:r>
            <a:r>
              <a:rPr lang="ko-KR" altLang="en-US" sz="1200">
                <a:solidFill>
                  <a:schemeClr val="bg1"/>
                </a:solidFill>
              </a:rPr>
              <a:t>-pill</a:t>
            </a:r>
            <a:endParaRPr lang="ko-KR" altLang="en-US" sz="1200">
              <a:solidFill>
                <a:schemeClr val="bg1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1200">
                <a:solidFill>
                  <a:schemeClr val="bg1"/>
                </a:solidFill>
              </a:rPr>
              <a:t>- </a:t>
            </a:r>
            <a:r>
              <a:rPr lang="ko-KR" altLang="en-US" sz="1200">
                <a:solidFill>
                  <a:schemeClr val="bg1"/>
                </a:solidFill>
              </a:rPr>
              <a:t>음성 인터페이스와 압력 </a:t>
            </a:r>
            <a:r>
              <a:rPr lang="ko-KR" altLang="en-US" sz="1200">
                <a:solidFill>
                  <a:schemeClr val="bg1"/>
                </a:solidFill>
              </a:rPr>
              <a:t>센서</a:t>
            </a:r>
            <a:r>
              <a:rPr lang="ko-KR" altLang="en-US" sz="1200">
                <a:solidFill>
                  <a:schemeClr val="bg1"/>
                </a:solidFill>
              </a:rPr>
              <a:t>를 </a:t>
            </a:r>
            <a:r>
              <a:rPr lang="ko-KR" altLang="en-US" sz="1200">
                <a:solidFill>
                  <a:schemeClr val="bg1"/>
                </a:solidFill>
              </a:rPr>
              <a:t>활용</a:t>
            </a:r>
            <a:r>
              <a:rPr lang="ko-KR" altLang="en-US" sz="1200">
                <a:solidFill>
                  <a:schemeClr val="bg1"/>
                </a:solidFill>
              </a:rPr>
              <a:t>한 </a:t>
            </a:r>
            <a:r>
              <a:rPr lang="ko-KR" altLang="en-US" sz="1200">
                <a:solidFill>
                  <a:schemeClr val="bg1"/>
                </a:solidFill>
              </a:rPr>
              <a:t>스마</a:t>
            </a:r>
            <a:r>
              <a:rPr lang="ko-KR" altLang="en-US" sz="1200">
                <a:solidFill>
                  <a:schemeClr val="bg1"/>
                </a:solidFill>
              </a:rPr>
              <a:t>트 </a:t>
            </a:r>
            <a:r>
              <a:rPr lang="ko-KR" altLang="en-US" sz="1200">
                <a:solidFill>
                  <a:schemeClr val="bg1"/>
                </a:solidFill>
              </a:rPr>
              <a:t>베</a:t>
            </a:r>
            <a:r>
              <a:rPr lang="ko-KR" altLang="en-US" sz="1200">
                <a:solidFill>
                  <a:schemeClr val="bg1"/>
                </a:solidFill>
              </a:rPr>
              <a:t>개</a:t>
            </a:r>
            <a:endParaRPr lang="ko-KR" altLang="en-US" sz="120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 rot="0">
            <a:off x="276860" y="1463675"/>
            <a:ext cx="2171700" cy="607695"/>
            <a:chOff x="276860" y="1283335"/>
            <a:chExt cx="2171700" cy="607695"/>
          </a:xfrm>
        </p:grpSpPr>
        <p:sp>
          <p:nvSpPr>
            <p:cNvPr id="7" name="Rect 0"/>
            <p:cNvSpPr txBox="1"/>
            <p:nvPr/>
          </p:nvSpPr>
          <p:spPr>
            <a:xfrm>
              <a:off x="276860" y="1283335"/>
              <a:ext cx="1006475" cy="33909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600" b="1">
                  <a:solidFill>
                    <a:schemeClr val="bg1"/>
                  </a:solidFill>
                </a:rPr>
                <a:t>화면이름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8" name="Rect 0"/>
            <p:cNvSpPr txBox="1"/>
            <p:nvPr/>
          </p:nvSpPr>
          <p:spPr>
            <a:xfrm>
              <a:off x="276860" y="1614805"/>
              <a:ext cx="217233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200">
                  <a:solidFill>
                    <a:schemeClr val="bg1"/>
                  </a:solidFill>
                </a:rPr>
                <a:t>팀소개, </a:t>
              </a:r>
              <a:r>
                <a:rPr lang="ko-KR" altLang="en-US" sz="1200">
                  <a:solidFill>
                    <a:schemeClr val="bg1"/>
                  </a:solidFill>
                </a:rPr>
                <a:t>제</a:t>
              </a:r>
              <a:r>
                <a:rPr lang="ko-KR" altLang="en-US" sz="1200">
                  <a:solidFill>
                    <a:schemeClr val="bg1"/>
                  </a:solidFill>
                </a:rPr>
                <a:t>품 </a:t>
              </a:r>
              <a:r>
                <a:rPr lang="ko-KR" altLang="en-US" sz="1200">
                  <a:solidFill>
                    <a:schemeClr val="bg1"/>
                  </a:solidFill>
                </a:rPr>
                <a:t>슬로</a:t>
              </a:r>
              <a:r>
                <a:rPr lang="ko-KR" altLang="en-US" sz="1200">
                  <a:solidFill>
                    <a:schemeClr val="bg1"/>
                  </a:solidFill>
                </a:rPr>
                <a:t>건 </a:t>
              </a:r>
              <a:r>
                <a:rPr lang="ko-KR" altLang="en-US" sz="1200">
                  <a:solidFill>
                    <a:schemeClr val="bg1"/>
                  </a:solidFill>
                </a:rPr>
                <a:t>페이</a:t>
              </a:r>
              <a:r>
                <a:rPr lang="ko-KR" altLang="en-US" sz="1200">
                  <a:solidFill>
                    <a:schemeClr val="bg1"/>
                  </a:solidFill>
                </a:rPr>
                <a:t>지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5"/>
          <p:cNvGrpSpPr/>
          <p:nvPr/>
        </p:nvGrpSpPr>
        <p:grpSpPr>
          <a:xfrm rot="0">
            <a:off x="276860" y="2287905"/>
            <a:ext cx="2171700" cy="791845"/>
            <a:chOff x="276860" y="2287905"/>
            <a:chExt cx="2171700" cy="791845"/>
          </a:xfrm>
        </p:grpSpPr>
        <p:sp>
          <p:nvSpPr>
            <p:cNvPr id="10" name="Rect 0"/>
            <p:cNvSpPr txBox="1"/>
            <p:nvPr/>
          </p:nvSpPr>
          <p:spPr>
            <a:xfrm>
              <a:off x="276860" y="2287905"/>
              <a:ext cx="1006475" cy="33909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600" b="1">
                  <a:solidFill>
                    <a:schemeClr val="bg1"/>
                  </a:solidFill>
                </a:rPr>
                <a:t>화면코드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1" name="Rect 0"/>
            <p:cNvSpPr txBox="1"/>
            <p:nvPr/>
          </p:nvSpPr>
          <p:spPr>
            <a:xfrm>
              <a:off x="276860" y="2618740"/>
              <a:ext cx="2172335" cy="46164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ko-KR" sz="1200">
                  <a:solidFill>
                    <a:schemeClr val="bg1"/>
                  </a:solidFill>
                </a:rPr>
                <a:t>T</a:t>
              </a:r>
              <a:r>
                <a:rPr lang="ko-KR" altLang="ko-KR" sz="1200">
                  <a:solidFill>
                    <a:schemeClr val="bg1"/>
                  </a:solidFill>
                </a:rPr>
                <a:t>eami</a:t>
              </a:r>
              <a:r>
                <a:rPr lang="ko-KR" altLang="ko-KR" sz="1200">
                  <a:solidFill>
                    <a:schemeClr val="bg1"/>
                  </a:solidFill>
                </a:rPr>
                <a:t>nfo.jsx</a:t>
              </a:r>
              <a:endParaRPr lang="ko-KR" altLang="en-US" sz="1200">
                <a:solidFill>
                  <a:schemeClr val="bg1"/>
                </a:solidFill>
              </a:endParaRPr>
            </a:p>
            <a:p>
              <a:pPr marL="0" indent="0" latinLnBrk="0">
                <a:buFontTx/>
                <a:buNone/>
              </a:pPr>
              <a:r>
                <a:rPr lang="ko-KR" altLang="ko-KR" sz="1200">
                  <a:solidFill>
                    <a:schemeClr val="bg1"/>
                  </a:solidFill>
                </a:rPr>
                <a:t>T</a:t>
              </a:r>
              <a:r>
                <a:rPr lang="ko-KR" altLang="ko-KR" sz="1200">
                  <a:solidFill>
                    <a:schemeClr val="bg1"/>
                  </a:solidFill>
                </a:rPr>
                <a:t>eam</a:t>
              </a:r>
              <a:r>
                <a:rPr lang="ko-KR" altLang="ko-KR" sz="1200">
                  <a:solidFill>
                    <a:schemeClr val="bg1"/>
                  </a:solidFill>
                </a:rPr>
                <a:t>info.css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5"/>
          <p:cNvGrpSpPr/>
          <p:nvPr/>
        </p:nvGrpSpPr>
        <p:grpSpPr>
          <a:xfrm rot="0">
            <a:off x="276860" y="3296285"/>
            <a:ext cx="2171700" cy="607695"/>
            <a:chOff x="276860" y="3105150"/>
            <a:chExt cx="2171700" cy="607695"/>
          </a:xfrm>
        </p:grpSpPr>
        <p:sp>
          <p:nvSpPr>
            <p:cNvPr id="13" name="Rect 0"/>
            <p:cNvSpPr txBox="1"/>
            <p:nvPr/>
          </p:nvSpPr>
          <p:spPr>
            <a:xfrm>
              <a:off x="276860" y="3105150"/>
              <a:ext cx="800735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600" b="1">
                  <a:solidFill>
                    <a:schemeClr val="bg1"/>
                  </a:solidFill>
                </a:rPr>
                <a:t>작성자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4" name="Rect 0"/>
            <p:cNvSpPr txBox="1"/>
            <p:nvPr/>
          </p:nvSpPr>
          <p:spPr>
            <a:xfrm>
              <a:off x="276860" y="3435985"/>
              <a:ext cx="217170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200">
                  <a:solidFill>
                    <a:schemeClr val="bg1"/>
                  </a:solidFill>
                </a:rPr>
                <a:t>팀원 </a:t>
              </a:r>
              <a:r>
                <a:rPr lang="ko-KR" altLang="en-US" sz="1200">
                  <a:solidFill>
                    <a:schemeClr val="bg1"/>
                  </a:solidFill>
                </a:rPr>
                <a:t>- 이</a:t>
              </a:r>
              <a:r>
                <a:rPr lang="ko-KR" altLang="en-US" sz="1200">
                  <a:solidFill>
                    <a:schemeClr val="bg1"/>
                  </a:solidFill>
                </a:rPr>
                <a:t>건중 </a:t>
              </a:r>
              <a:r>
                <a:rPr lang="ko-KR" altLang="en-US" sz="1200">
                  <a:solidFill>
                    <a:schemeClr val="bg1"/>
                  </a:solidFill>
                </a:rPr>
                <a:t>/ 팀</a:t>
              </a:r>
              <a:r>
                <a:rPr lang="ko-KR" altLang="en-US" sz="1200">
                  <a:solidFill>
                    <a:schemeClr val="bg1"/>
                  </a:solidFill>
                </a:rPr>
                <a:t>원 </a:t>
              </a:r>
              <a:r>
                <a:rPr lang="ko-KR" altLang="en-US" sz="1200">
                  <a:solidFill>
                    <a:schemeClr val="bg1"/>
                  </a:solidFill>
                </a:rPr>
                <a:t>- 이</a:t>
              </a:r>
              <a:r>
                <a:rPr lang="ko-KR" altLang="en-US" sz="1200">
                  <a:solidFill>
                    <a:schemeClr val="bg1"/>
                  </a:solidFill>
                </a:rPr>
                <a:t>다현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 0"/>
          <p:cNvSpPr/>
          <p:nvPr/>
        </p:nvSpPr>
        <p:spPr>
          <a:xfrm>
            <a:off x="2743200" y="5172075"/>
            <a:ext cx="7163435" cy="168656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p>
            <a:pPr marL="0" indent="0" algn="ctr" latinLnBrk="0">
              <a:buFontTx/>
              <a:buNone/>
            </a:pPr>
            <a:endParaRPr lang="ko-KR" altLang="en-US" sz="1600"/>
          </a:p>
        </p:txBody>
      </p:sp>
      <p:sp>
        <p:nvSpPr>
          <p:cNvPr id="16" name="Rect 0"/>
          <p:cNvSpPr txBox="1"/>
          <p:nvPr/>
        </p:nvSpPr>
        <p:spPr>
          <a:xfrm>
            <a:off x="3020060" y="5412740"/>
            <a:ext cx="1005840" cy="3390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600" b="1">
                <a:solidFill>
                  <a:srgbClr val="5d6dbe"/>
                </a:solidFill>
              </a:rPr>
              <a:t>화면설명</a:t>
            </a:r>
            <a:endParaRPr lang="ko-KR" altLang="en-US" sz="1600" b="1">
              <a:solidFill>
                <a:srgbClr val="5d6dbe"/>
              </a:solidFill>
            </a:endParaRPr>
          </a:p>
        </p:txBody>
      </p:sp>
      <p:sp>
        <p:nvSpPr>
          <p:cNvPr id="17" name="Rect 0"/>
          <p:cNvSpPr txBox="1"/>
          <p:nvPr/>
        </p:nvSpPr>
        <p:spPr>
          <a:xfrm>
            <a:off x="4025900" y="5695315"/>
            <a:ext cx="2466975" cy="6400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ko-KR" sz="1200"/>
              <a:t>① 팀소개</a:t>
            </a:r>
            <a:endParaRPr lang="ko-KR" altLang="en-US" sz="1200"/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ko-KR" sz="1200"/>
              <a:t>② </a:t>
            </a:r>
            <a:r>
              <a:rPr lang="ko-KR" altLang="ko-KR" sz="1200"/>
              <a:t>제</a:t>
            </a:r>
            <a:r>
              <a:rPr lang="ko-KR" altLang="ko-KR" sz="1200"/>
              <a:t>품 </a:t>
            </a:r>
            <a:r>
              <a:rPr lang="ko-KR" altLang="ko-KR" sz="1200"/>
              <a:t>슬로</a:t>
            </a:r>
            <a:r>
              <a:rPr lang="ko-KR" altLang="ko-KR" sz="1200"/>
              <a:t>건</a:t>
            </a:r>
            <a:endParaRPr lang="ko-KR" altLang="en-US" sz="1200"/>
          </a:p>
        </p:txBody>
      </p:sp>
      <p:sp>
        <p:nvSpPr>
          <p:cNvPr id="18" name="Rect 0"/>
          <p:cNvSpPr/>
          <p:nvPr/>
        </p:nvSpPr>
        <p:spPr>
          <a:xfrm>
            <a:off x="3123565" y="1885315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9" name="도형 20"/>
          <p:cNvSpPr/>
          <p:nvPr/>
        </p:nvSpPr>
        <p:spPr>
          <a:xfrm>
            <a:off x="6489700" y="1887855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lang="ko-KR" sz="1800">
                <a:latin typeface="맑은 고딕"/>
                <a:ea typeface="맑은 고딕"/>
              </a:rPr>
              <a:t>2</a:t>
            </a:r>
            <a:endParaRPr lang="ko-KR" altLang="en-US" sz="18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02448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43200" y="1837055"/>
            <a:ext cx="7163723" cy="1709734"/>
          </a:xfrm>
          <a:prstGeom prst="rect">
            <a:avLst/>
          </a:prstGeom>
        </p:spPr>
      </p:pic>
      <p:sp>
        <p:nvSpPr>
          <p:cNvPr id="4" name="Rect 0"/>
          <p:cNvSpPr/>
          <p:nvPr/>
        </p:nvSpPr>
        <p:spPr>
          <a:xfrm>
            <a:off x="0" y="0"/>
            <a:ext cx="2743835" cy="6858635"/>
          </a:xfrm>
          <a:prstGeom prst="rect">
            <a:avLst/>
          </a:prstGeom>
          <a:gradFill flip="xy" rotWithShape="1">
            <a:gsLst>
              <a:gs pos="54000">
                <a:srgbClr val="5d6dbe">
                  <a:alpha val="100000"/>
                </a:srgbClr>
              </a:gs>
              <a:gs pos="100000">
                <a:schemeClr val="bg1">
                  <a:alpha val="100000"/>
                </a:schemeClr>
              </a:gs>
            </a:gsLst>
            <a:lin ang="39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p>
            <a:pPr marL="0" indent="0" algn="ctr" latinLnBrk="0">
              <a:buFontTx/>
              <a:buNone/>
            </a:pPr>
            <a:endParaRPr lang="ko-KR" altLang="en-US" sz="1600"/>
          </a:p>
        </p:txBody>
      </p:sp>
      <p:sp>
        <p:nvSpPr>
          <p:cNvPr id="46" name="Rect 0"/>
          <p:cNvSpPr txBox="1"/>
          <p:nvPr/>
        </p:nvSpPr>
        <p:spPr>
          <a:xfrm>
            <a:off x="276860" y="269875"/>
            <a:ext cx="800735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</a:rPr>
              <a:t>과제명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grpSp>
        <p:nvGrpSpPr>
          <p:cNvPr id="30" name="Group 5"/>
          <p:cNvGrpSpPr/>
          <p:nvPr/>
        </p:nvGrpSpPr>
        <p:grpSpPr>
          <a:xfrm rot="0">
            <a:off x="276860" y="1463040"/>
            <a:ext cx="2171700" cy="608330"/>
            <a:chOff x="276860" y="1283335"/>
            <a:chExt cx="2171700" cy="608330"/>
          </a:xfrm>
        </p:grpSpPr>
        <p:sp>
          <p:nvSpPr>
            <p:cNvPr id="11" name="Rect 0"/>
            <p:cNvSpPr txBox="1"/>
            <p:nvPr/>
          </p:nvSpPr>
          <p:spPr>
            <a:xfrm>
              <a:off x="276860" y="1283335"/>
              <a:ext cx="1005840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600" b="1">
                  <a:solidFill>
                    <a:schemeClr val="bg1"/>
                  </a:solidFill>
                </a:rPr>
                <a:t>화면이름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2" name="Rect 0"/>
            <p:cNvSpPr txBox="1"/>
            <p:nvPr/>
          </p:nvSpPr>
          <p:spPr>
            <a:xfrm>
              <a:off x="276860" y="1614805"/>
              <a:ext cx="217170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200">
                  <a:solidFill>
                    <a:schemeClr val="bg1"/>
                  </a:solidFill>
                </a:rPr>
                <a:t>하단 </a:t>
              </a:r>
              <a:r>
                <a:rPr lang="ko-KR" altLang="en-US" sz="1200">
                  <a:solidFill>
                    <a:schemeClr val="bg1"/>
                  </a:solidFill>
                </a:rPr>
                <a:t>배</a:t>
              </a:r>
              <a:r>
                <a:rPr lang="ko-KR" altLang="en-US" sz="1200">
                  <a:solidFill>
                    <a:schemeClr val="bg1"/>
                  </a:solidFill>
                </a:rPr>
                <a:t>너 </a:t>
              </a:r>
              <a:r>
                <a:rPr lang="ko-KR" altLang="en-US" sz="1200">
                  <a:solidFill>
                    <a:schemeClr val="bg1"/>
                  </a:solidFill>
                </a:rPr>
                <a:t>버</a:t>
              </a:r>
              <a:r>
                <a:rPr lang="ko-KR" altLang="en-US" sz="1200">
                  <a:solidFill>
                    <a:schemeClr val="bg1"/>
                  </a:solidFill>
                </a:rPr>
                <a:t>튼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5"/>
          <p:cNvGrpSpPr>
            <a:grpSpLocks/>
          </p:cNvGrpSpPr>
          <p:nvPr/>
        </p:nvGrpSpPr>
        <p:grpSpPr>
          <a:xfrm>
            <a:off x="276860" y="2287905"/>
            <a:ext cx="2171700" cy="791845"/>
            <a:chOff x="276860" y="2287905"/>
            <a:chExt cx="2171700" cy="791845"/>
          </a:xfrm>
        </p:grpSpPr>
        <p:sp>
          <p:nvSpPr>
            <p:cNvPr id="13" name="Rect 0"/>
            <p:cNvSpPr txBox="1">
              <a:spLocks/>
            </p:cNvSpPr>
            <p:nvPr/>
          </p:nvSpPr>
          <p:spPr>
            <a:xfrm rot="0">
              <a:off x="276860" y="2287905"/>
              <a:ext cx="1006475" cy="33909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600" b="1">
                  <a:solidFill>
                    <a:schemeClr val="bg1"/>
                  </a:solidFill>
                </a:rPr>
                <a:t>화면코드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4" name="Rect 0"/>
            <p:cNvSpPr txBox="1">
              <a:spLocks/>
            </p:cNvSpPr>
            <p:nvPr/>
          </p:nvSpPr>
          <p:spPr>
            <a:xfrm rot="0">
              <a:off x="276860" y="2618740"/>
              <a:ext cx="2172335" cy="46164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200">
                  <a:solidFill>
                    <a:schemeClr val="bg1"/>
                  </a:solidFill>
                </a:rPr>
                <a:t>B</a:t>
              </a:r>
              <a:r>
                <a:rPr lang="ko-KR" altLang="ko-KR" sz="1200">
                  <a:solidFill>
                    <a:schemeClr val="bg1"/>
                  </a:solidFill>
                </a:rPr>
                <a:t>anner</a:t>
              </a:r>
              <a:r>
                <a:rPr lang="ko-KR" altLang="ko-KR" sz="1200">
                  <a:solidFill>
                    <a:schemeClr val="bg1"/>
                  </a:solidFill>
                </a:rPr>
                <a:t>.jsx</a:t>
              </a:r>
              <a:endParaRPr lang="ko-KR" altLang="en-US" sz="1200">
                <a:solidFill>
                  <a:schemeClr val="bg1"/>
                </a:solidFill>
              </a:endParaRPr>
            </a:p>
            <a:p>
              <a:pPr marL="0" indent="0" latinLnBrk="0">
                <a:buFontTx/>
                <a:buNone/>
              </a:pPr>
              <a:r>
                <a:rPr lang="ko-KR" altLang="ko-KR" sz="1200">
                  <a:solidFill>
                    <a:schemeClr val="bg1"/>
                  </a:solidFill>
                </a:rPr>
                <a:t>B</a:t>
              </a:r>
              <a:r>
                <a:rPr lang="ko-KR" altLang="ko-KR" sz="1200">
                  <a:solidFill>
                    <a:schemeClr val="bg1"/>
                  </a:solidFill>
                </a:rPr>
                <a:t>anner</a:t>
              </a:r>
              <a:r>
                <a:rPr lang="ko-KR" altLang="ko-KR" sz="1200">
                  <a:solidFill>
                    <a:schemeClr val="bg1"/>
                  </a:solidFill>
                </a:rPr>
                <a:t>.css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5"/>
          <p:cNvGrpSpPr/>
          <p:nvPr/>
        </p:nvGrpSpPr>
        <p:grpSpPr>
          <a:xfrm rot="0">
            <a:off x="276860" y="3296285"/>
            <a:ext cx="2171700" cy="607695"/>
            <a:chOff x="276860" y="3105150"/>
            <a:chExt cx="2171700" cy="607695"/>
          </a:xfrm>
        </p:grpSpPr>
        <p:sp>
          <p:nvSpPr>
            <p:cNvPr id="15" name="Rect 0"/>
            <p:cNvSpPr txBox="1"/>
            <p:nvPr/>
          </p:nvSpPr>
          <p:spPr>
            <a:xfrm>
              <a:off x="276860" y="3105150"/>
              <a:ext cx="800735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600" b="1">
                  <a:solidFill>
                    <a:schemeClr val="bg1"/>
                  </a:solidFill>
                </a:rPr>
                <a:t>작성자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6" name="Rect 0"/>
            <p:cNvSpPr txBox="1"/>
            <p:nvPr/>
          </p:nvSpPr>
          <p:spPr>
            <a:xfrm>
              <a:off x="276860" y="3435985"/>
              <a:ext cx="217170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200">
                  <a:solidFill>
                    <a:schemeClr val="bg1"/>
                  </a:solidFill>
                </a:rPr>
                <a:t>팀원 </a:t>
              </a:r>
              <a:r>
                <a:rPr lang="ko-KR" altLang="en-US" sz="1200">
                  <a:solidFill>
                    <a:schemeClr val="bg1"/>
                  </a:solidFill>
                </a:rPr>
                <a:t>- 이</a:t>
              </a:r>
              <a:r>
                <a:rPr lang="ko-KR" altLang="en-US" sz="1200">
                  <a:solidFill>
                    <a:schemeClr val="bg1"/>
                  </a:solidFill>
                </a:rPr>
                <a:t>건중 </a:t>
              </a:r>
              <a:r>
                <a:rPr lang="ko-KR" altLang="en-US" sz="1200">
                  <a:solidFill>
                    <a:schemeClr val="bg1"/>
                  </a:solidFill>
                </a:rPr>
                <a:t>/ 팀</a:t>
              </a:r>
              <a:r>
                <a:rPr lang="ko-KR" altLang="en-US" sz="1200">
                  <a:solidFill>
                    <a:schemeClr val="bg1"/>
                  </a:solidFill>
                </a:rPr>
                <a:t>원 </a:t>
              </a:r>
              <a:r>
                <a:rPr lang="ko-KR" altLang="en-US" sz="1200">
                  <a:solidFill>
                    <a:schemeClr val="bg1"/>
                  </a:solidFill>
                </a:rPr>
                <a:t>- 이</a:t>
              </a:r>
              <a:r>
                <a:rPr lang="ko-KR" altLang="en-US" sz="1200">
                  <a:solidFill>
                    <a:schemeClr val="bg1"/>
                  </a:solidFill>
                </a:rPr>
                <a:t>다현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Rect 0"/>
          <p:cNvSpPr>
            <a:spLocks/>
          </p:cNvSpPr>
          <p:nvPr/>
        </p:nvSpPr>
        <p:spPr>
          <a:xfrm rot="0">
            <a:off x="2743200" y="5172075"/>
            <a:ext cx="7163435" cy="1686560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600"/>
          </a:p>
        </p:txBody>
      </p:sp>
      <p:sp>
        <p:nvSpPr>
          <p:cNvPr id="18" name="Rect 0"/>
          <p:cNvSpPr txBox="1"/>
          <p:nvPr/>
        </p:nvSpPr>
        <p:spPr>
          <a:xfrm>
            <a:off x="2936875" y="5351780"/>
            <a:ext cx="1005840" cy="3390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600" b="1">
                <a:solidFill>
                  <a:srgbClr val="5d6dbe"/>
                </a:solidFill>
              </a:rPr>
              <a:t>화면설명</a:t>
            </a:r>
            <a:endParaRPr lang="ko-KR" altLang="en-US" sz="1600" b="1">
              <a:solidFill>
                <a:srgbClr val="5d6dbe"/>
              </a:solidFill>
            </a:endParaRPr>
          </a:p>
        </p:txBody>
      </p:sp>
      <p:sp>
        <p:nvSpPr>
          <p:cNvPr id="19" name="Rect 0"/>
          <p:cNvSpPr txBox="1"/>
          <p:nvPr/>
        </p:nvSpPr>
        <p:spPr>
          <a:xfrm>
            <a:off x="3462860" y="5804995"/>
            <a:ext cx="6443980" cy="9144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ko-KR" sz="1200"/>
              <a:t>①</a:t>
            </a:r>
            <a:r>
              <a:rPr lang="en-US" altLang="ko-KR" sz="1200"/>
              <a:t> </a:t>
            </a:r>
            <a:r>
              <a:rPr lang="ko-KR" altLang="ko-KR" sz="1200"/>
              <a:t>상품 문의 챗봇 버튼</a:t>
            </a:r>
            <a:r>
              <a:rPr lang="en-US" altLang="ko-KR" sz="1200"/>
              <a:t>(</a:t>
            </a:r>
            <a:r>
              <a:rPr lang="ko-KR" altLang="en-US" sz="1200"/>
              <a:t>열기</a:t>
            </a:r>
            <a:r>
              <a:rPr lang="en-US" altLang="ko-KR" sz="1200"/>
              <a:t>)       </a:t>
            </a:r>
            <a:r>
              <a:rPr lang="ko-KR" altLang="ko-KR" sz="1200"/>
              <a:t>② 제품 주문 버튼</a:t>
            </a:r>
            <a:r>
              <a:rPr lang="en-US" altLang="ko-KR" sz="1200"/>
              <a:t>(</a:t>
            </a:r>
            <a:r>
              <a:rPr lang="ko-KR" altLang="en-US" sz="1200"/>
              <a:t>열기</a:t>
            </a:r>
            <a:r>
              <a:rPr lang="en-US" altLang="ko-KR" sz="1200"/>
              <a:t>)      </a:t>
            </a:r>
            <a:r>
              <a:rPr lang="ko-KR" altLang="ko-KR" sz="1200"/>
              <a:t>③</a:t>
            </a:r>
            <a:r>
              <a:rPr lang="en-US" altLang="ko-KR" sz="1200"/>
              <a:t> </a:t>
            </a:r>
            <a:r>
              <a:rPr lang="ko-KR" altLang="ko-KR" sz="1200"/>
              <a:t>앱 다운 페이지 이동 버튼</a:t>
            </a:r>
            <a:endParaRPr lang="ko-KR" altLang="en-US" sz="1200"/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en-US" altLang="ko-KR" sz="1200"/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ko-KR" altLang="en-US" sz="1200"/>
          </a:p>
        </p:txBody>
      </p:sp>
      <p:sp>
        <p:nvSpPr>
          <p:cNvPr id="38" name="Rect 0"/>
          <p:cNvSpPr/>
          <p:nvPr/>
        </p:nvSpPr>
        <p:spPr>
          <a:xfrm>
            <a:off x="2783840" y="2182939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41" name="Rect 0"/>
          <p:cNvSpPr/>
          <p:nvPr/>
        </p:nvSpPr>
        <p:spPr>
          <a:xfrm>
            <a:off x="3226435" y="3079750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lang="ko-KR" sz="1800">
                <a:latin typeface="맑은 고딕"/>
                <a:ea typeface="맑은 고딕"/>
              </a:rPr>
              <a:t>2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44" name="도형 23"/>
          <p:cNvSpPr/>
          <p:nvPr/>
        </p:nvSpPr>
        <p:spPr>
          <a:xfrm>
            <a:off x="6465338" y="3079750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lang="ko-KR" sz="1800">
                <a:latin typeface="맑은 고딕"/>
                <a:ea typeface="맑은 고딕"/>
              </a:rPr>
              <a:t>3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48" name="Rect 0"/>
          <p:cNvSpPr txBox="1"/>
          <p:nvPr/>
        </p:nvSpPr>
        <p:spPr>
          <a:xfrm>
            <a:off x="276860" y="600710"/>
            <a:ext cx="2171700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200">
                <a:solidFill>
                  <a:schemeClr val="bg1"/>
                </a:solidFill>
              </a:rPr>
              <a:t>A</a:t>
            </a:r>
            <a:r>
              <a:rPr lang="ko-KR" altLang="en-US" sz="1200">
                <a:solidFill>
                  <a:schemeClr val="bg1"/>
                </a:solidFill>
              </a:rPr>
              <a:t>-pill</a:t>
            </a:r>
            <a:endParaRPr lang="ko-KR" altLang="en-US" sz="1200">
              <a:solidFill>
                <a:schemeClr val="bg1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1200">
                <a:solidFill>
                  <a:schemeClr val="bg1"/>
                </a:solidFill>
              </a:rPr>
              <a:t>- </a:t>
            </a:r>
            <a:r>
              <a:rPr lang="ko-KR" altLang="en-US" sz="1200">
                <a:solidFill>
                  <a:schemeClr val="bg1"/>
                </a:solidFill>
              </a:rPr>
              <a:t>음성 인터페이스와 압력 센서를 활용한 스마트 베개</a:t>
            </a:r>
            <a:endParaRPr lang="ko-KR" alt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70512" y="0"/>
            <a:ext cx="3991264" cy="5146128"/>
          </a:xfrm>
          <a:prstGeom prst="rect">
            <a:avLst/>
          </a:prstGeom>
        </p:spPr>
      </p:pic>
      <p:sp>
        <p:nvSpPr>
          <p:cNvPr id="3" name="Rect 0"/>
          <p:cNvSpPr/>
          <p:nvPr/>
        </p:nvSpPr>
        <p:spPr>
          <a:xfrm>
            <a:off x="0" y="0"/>
            <a:ext cx="2743835" cy="6858635"/>
          </a:xfrm>
          <a:prstGeom prst="rect">
            <a:avLst/>
          </a:prstGeom>
          <a:gradFill flip="xy" rotWithShape="1">
            <a:gsLst>
              <a:gs pos="54000">
                <a:srgbClr val="5d6dbe">
                  <a:alpha val="100000"/>
                </a:srgbClr>
              </a:gs>
              <a:gs pos="100000">
                <a:schemeClr val="bg1">
                  <a:alpha val="100000"/>
                </a:schemeClr>
              </a:gs>
            </a:gsLst>
            <a:lin ang="3900000" scaled="1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p>
            <a:pPr marL="0" indent="0" algn="ctr" latinLnBrk="0">
              <a:buFontTx/>
              <a:buNone/>
            </a:pPr>
            <a:endParaRPr lang="ko-KR" altLang="en-US" sz="1600"/>
          </a:p>
        </p:txBody>
      </p:sp>
      <p:sp>
        <p:nvSpPr>
          <p:cNvPr id="4" name="Rect 0"/>
          <p:cNvSpPr txBox="1"/>
          <p:nvPr/>
        </p:nvSpPr>
        <p:spPr>
          <a:xfrm>
            <a:off x="276860" y="269875"/>
            <a:ext cx="800735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</a:rPr>
              <a:t>과제명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276860" y="1463040"/>
            <a:ext cx="2171700" cy="608330"/>
            <a:chOff x="276860" y="1283335"/>
            <a:chExt cx="2171700" cy="608330"/>
          </a:xfrm>
        </p:grpSpPr>
        <p:sp>
          <p:nvSpPr>
            <p:cNvPr id="6" name="Rect 0"/>
            <p:cNvSpPr txBox="1"/>
            <p:nvPr/>
          </p:nvSpPr>
          <p:spPr>
            <a:xfrm>
              <a:off x="276860" y="1283335"/>
              <a:ext cx="1005840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600" b="1">
                  <a:solidFill>
                    <a:schemeClr val="bg1"/>
                  </a:solidFill>
                </a:rPr>
                <a:t>화면이름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7" name="Rect 0"/>
            <p:cNvSpPr txBox="1"/>
            <p:nvPr/>
          </p:nvSpPr>
          <p:spPr>
            <a:xfrm>
              <a:off x="276860" y="1614805"/>
              <a:ext cx="217170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200">
                  <a:solidFill>
                    <a:schemeClr val="bg1"/>
                  </a:solidFill>
                </a:rPr>
                <a:t>하단 </a:t>
              </a:r>
              <a:r>
                <a:rPr lang="ko-KR" altLang="en-US" sz="1200">
                  <a:solidFill>
                    <a:schemeClr val="bg1"/>
                  </a:solidFill>
                </a:rPr>
                <a:t>배</a:t>
              </a:r>
              <a:r>
                <a:rPr lang="ko-KR" altLang="en-US" sz="1200">
                  <a:solidFill>
                    <a:schemeClr val="bg1"/>
                  </a:solidFill>
                </a:rPr>
                <a:t>너 </a:t>
              </a:r>
              <a:r>
                <a:rPr lang="ko-KR" altLang="en-US" sz="1200">
                  <a:solidFill>
                    <a:schemeClr val="bg1"/>
                  </a:solidFill>
                </a:rPr>
                <a:t>버</a:t>
              </a:r>
              <a:r>
                <a:rPr lang="ko-KR" altLang="en-US" sz="1200">
                  <a:solidFill>
                    <a:schemeClr val="bg1"/>
                  </a:solidFill>
                </a:rPr>
                <a:t>튼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5"/>
          <p:cNvGrpSpPr/>
          <p:nvPr/>
        </p:nvGrpSpPr>
        <p:grpSpPr>
          <a:xfrm rot="0">
            <a:off x="276860" y="2287905"/>
            <a:ext cx="2171700" cy="791845"/>
            <a:chOff x="276860" y="2287905"/>
            <a:chExt cx="2171700" cy="791845"/>
          </a:xfrm>
        </p:grpSpPr>
        <p:sp>
          <p:nvSpPr>
            <p:cNvPr id="9" name="Rect 0"/>
            <p:cNvSpPr txBox="1"/>
            <p:nvPr/>
          </p:nvSpPr>
          <p:spPr>
            <a:xfrm>
              <a:off x="276860" y="2287905"/>
              <a:ext cx="1006475" cy="33909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600" b="1">
                  <a:solidFill>
                    <a:schemeClr val="bg1"/>
                  </a:solidFill>
                </a:rPr>
                <a:t>화면코드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0" name="Rect 0"/>
            <p:cNvSpPr txBox="1"/>
            <p:nvPr/>
          </p:nvSpPr>
          <p:spPr>
            <a:xfrm>
              <a:off x="276860" y="2618740"/>
              <a:ext cx="2172335" cy="46164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ko-KR" sz="1200">
                  <a:solidFill>
                    <a:schemeClr val="bg1"/>
                  </a:solidFill>
                </a:rPr>
                <a:t>B</a:t>
              </a:r>
              <a:r>
                <a:rPr lang="ko-KR" altLang="ko-KR" sz="1200">
                  <a:solidFill>
                    <a:schemeClr val="bg1"/>
                  </a:solidFill>
                </a:rPr>
                <a:t>anner</a:t>
              </a:r>
              <a:r>
                <a:rPr lang="ko-KR" altLang="ko-KR" sz="1200">
                  <a:solidFill>
                    <a:schemeClr val="bg1"/>
                  </a:solidFill>
                </a:rPr>
                <a:t>.jsx</a:t>
              </a:r>
              <a:endParaRPr lang="ko-KR" altLang="en-US" sz="1200">
                <a:solidFill>
                  <a:schemeClr val="bg1"/>
                </a:solidFill>
              </a:endParaRPr>
            </a:p>
            <a:p>
              <a:pPr marL="0" indent="0" latinLnBrk="0">
                <a:buFontTx/>
                <a:buNone/>
              </a:pPr>
              <a:r>
                <a:rPr lang="ko-KR" altLang="ko-KR" sz="1200">
                  <a:solidFill>
                    <a:schemeClr val="bg1"/>
                  </a:solidFill>
                </a:rPr>
                <a:t>B</a:t>
              </a:r>
              <a:r>
                <a:rPr lang="ko-KR" altLang="ko-KR" sz="1200">
                  <a:solidFill>
                    <a:schemeClr val="bg1"/>
                  </a:solidFill>
                </a:rPr>
                <a:t>anner</a:t>
              </a:r>
              <a:r>
                <a:rPr lang="ko-KR" altLang="ko-KR" sz="1200">
                  <a:solidFill>
                    <a:schemeClr val="bg1"/>
                  </a:solidFill>
                </a:rPr>
                <a:t>.css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5"/>
          <p:cNvGrpSpPr/>
          <p:nvPr/>
        </p:nvGrpSpPr>
        <p:grpSpPr>
          <a:xfrm rot="0">
            <a:off x="276860" y="3348990"/>
            <a:ext cx="2171700" cy="607695"/>
            <a:chOff x="276860" y="3105150"/>
            <a:chExt cx="2171700" cy="607695"/>
          </a:xfrm>
        </p:grpSpPr>
        <p:sp>
          <p:nvSpPr>
            <p:cNvPr id="12" name="Rect 0"/>
            <p:cNvSpPr txBox="1"/>
            <p:nvPr/>
          </p:nvSpPr>
          <p:spPr>
            <a:xfrm>
              <a:off x="276860" y="3105150"/>
              <a:ext cx="800735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600" b="1">
                  <a:solidFill>
                    <a:schemeClr val="bg1"/>
                  </a:solidFill>
                </a:rPr>
                <a:t>작성자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3" name="Rect 0"/>
            <p:cNvSpPr txBox="1"/>
            <p:nvPr/>
          </p:nvSpPr>
          <p:spPr>
            <a:xfrm>
              <a:off x="276860" y="3435985"/>
              <a:ext cx="217170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200">
                  <a:solidFill>
                    <a:schemeClr val="bg1"/>
                  </a:solidFill>
                </a:rPr>
                <a:t>팀원 </a:t>
              </a:r>
              <a:r>
                <a:rPr lang="ko-KR" altLang="en-US" sz="1200">
                  <a:solidFill>
                    <a:schemeClr val="bg1"/>
                  </a:solidFill>
                </a:rPr>
                <a:t>- 이</a:t>
              </a:r>
              <a:r>
                <a:rPr lang="ko-KR" altLang="en-US" sz="1200">
                  <a:solidFill>
                    <a:schemeClr val="bg1"/>
                  </a:solidFill>
                </a:rPr>
                <a:t>건중 </a:t>
              </a:r>
              <a:r>
                <a:rPr lang="ko-KR" altLang="en-US" sz="1200">
                  <a:solidFill>
                    <a:schemeClr val="bg1"/>
                  </a:solidFill>
                </a:rPr>
                <a:t>/ 팀</a:t>
              </a:r>
              <a:r>
                <a:rPr lang="ko-KR" altLang="en-US" sz="1200">
                  <a:solidFill>
                    <a:schemeClr val="bg1"/>
                  </a:solidFill>
                </a:rPr>
                <a:t>원 </a:t>
              </a:r>
              <a:r>
                <a:rPr lang="ko-KR" altLang="en-US" sz="1200">
                  <a:solidFill>
                    <a:schemeClr val="bg1"/>
                  </a:solidFill>
                </a:rPr>
                <a:t>- 이</a:t>
              </a:r>
              <a:r>
                <a:rPr lang="ko-KR" altLang="en-US" sz="1200">
                  <a:solidFill>
                    <a:schemeClr val="bg1"/>
                  </a:solidFill>
                </a:rPr>
                <a:t>다현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4" name="Rect 0"/>
          <p:cNvSpPr/>
          <p:nvPr/>
        </p:nvSpPr>
        <p:spPr>
          <a:xfrm>
            <a:off x="2743200" y="5172075"/>
            <a:ext cx="7163435" cy="168656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p>
            <a:pPr marL="0" indent="0" algn="ctr" latinLnBrk="0">
              <a:buFontTx/>
              <a:buNone/>
            </a:pPr>
            <a:endParaRPr lang="ko-KR" altLang="en-US" sz="1600"/>
          </a:p>
        </p:txBody>
      </p:sp>
      <p:sp>
        <p:nvSpPr>
          <p:cNvPr id="15" name="Rect 0"/>
          <p:cNvSpPr txBox="1"/>
          <p:nvPr/>
        </p:nvSpPr>
        <p:spPr>
          <a:xfrm>
            <a:off x="2936875" y="5351780"/>
            <a:ext cx="1005840" cy="3390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600" b="1">
                <a:solidFill>
                  <a:srgbClr val="5d6dbe"/>
                </a:solidFill>
              </a:rPr>
              <a:t>화면설명</a:t>
            </a:r>
            <a:endParaRPr lang="ko-KR" altLang="en-US" sz="1600" b="1">
              <a:solidFill>
                <a:srgbClr val="5d6dbe"/>
              </a:solidFill>
            </a:endParaRPr>
          </a:p>
        </p:txBody>
      </p:sp>
      <p:sp>
        <p:nvSpPr>
          <p:cNvPr id="16" name="Rect 0"/>
          <p:cNvSpPr txBox="1"/>
          <p:nvPr/>
        </p:nvSpPr>
        <p:spPr>
          <a:xfrm>
            <a:off x="4135755" y="5558155"/>
            <a:ext cx="2466975" cy="9144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ko-KR" sz="1200"/>
              <a:t>①</a:t>
            </a:r>
            <a:r>
              <a:rPr lang="en-US" altLang="ko-KR" sz="1200"/>
              <a:t> </a:t>
            </a:r>
            <a:r>
              <a:rPr lang="ko-KR" altLang="ko-KR" sz="1200"/>
              <a:t>상품 문의 챗봇 버튼</a:t>
            </a:r>
            <a:r>
              <a:rPr lang="en-US" altLang="ko-KR" sz="1200"/>
              <a:t> (</a:t>
            </a:r>
            <a:r>
              <a:rPr lang="ko-KR" altLang="en-US" sz="1200"/>
              <a:t>닫기</a:t>
            </a:r>
            <a:r>
              <a:rPr lang="en-US" altLang="ko-KR" sz="1200"/>
              <a:t>)</a:t>
            </a:r>
            <a:endParaRPr lang="ko-KR" altLang="en-US" sz="1200"/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ko-KR" sz="1200"/>
              <a:t>② 상품 문의 챗봇 모달창</a:t>
            </a:r>
            <a:endParaRPr lang="en-US" altLang="ko-KR" sz="1200"/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ko-KR" altLang="en-US" sz="1200"/>
          </a:p>
        </p:txBody>
      </p:sp>
      <p:sp>
        <p:nvSpPr>
          <p:cNvPr id="17" name="Rect 0"/>
          <p:cNvSpPr/>
          <p:nvPr/>
        </p:nvSpPr>
        <p:spPr>
          <a:xfrm>
            <a:off x="4470400" y="4763057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8" name="Rect 0"/>
          <p:cNvSpPr/>
          <p:nvPr/>
        </p:nvSpPr>
        <p:spPr>
          <a:xfrm>
            <a:off x="4617900" y="608330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lang="ko-KR" sz="1800">
                <a:latin typeface="맑은 고딕"/>
                <a:ea typeface="맑은 고딕"/>
              </a:rPr>
              <a:t>2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23" name="Rect 0"/>
          <p:cNvSpPr txBox="1"/>
          <p:nvPr/>
        </p:nvSpPr>
        <p:spPr>
          <a:xfrm>
            <a:off x="276860" y="600710"/>
            <a:ext cx="2171700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200">
                <a:solidFill>
                  <a:schemeClr val="bg1"/>
                </a:solidFill>
              </a:rPr>
              <a:t>A</a:t>
            </a:r>
            <a:r>
              <a:rPr lang="ko-KR" altLang="en-US" sz="1200">
                <a:solidFill>
                  <a:schemeClr val="bg1"/>
                </a:solidFill>
              </a:rPr>
              <a:t>-pill</a:t>
            </a:r>
            <a:endParaRPr lang="ko-KR" altLang="en-US" sz="1200">
              <a:solidFill>
                <a:schemeClr val="bg1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1200">
                <a:solidFill>
                  <a:schemeClr val="bg1"/>
                </a:solidFill>
              </a:rPr>
              <a:t>- </a:t>
            </a:r>
            <a:r>
              <a:rPr lang="ko-KR" altLang="en-US" sz="1200">
                <a:solidFill>
                  <a:schemeClr val="bg1"/>
                </a:solidFill>
              </a:rPr>
              <a:t>음성 인터페이스와 압력 센서를 활용한 스마트 베개</a:t>
            </a:r>
            <a:endParaRPr lang="ko-KR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411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68279" y="0"/>
            <a:ext cx="4585886" cy="5172535"/>
          </a:xfrm>
          <a:prstGeom prst="rect">
            <a:avLst/>
          </a:prstGeom>
        </p:spPr>
      </p:pic>
      <p:sp>
        <p:nvSpPr>
          <p:cNvPr id="3" name="Rect 0"/>
          <p:cNvSpPr/>
          <p:nvPr/>
        </p:nvSpPr>
        <p:spPr>
          <a:xfrm>
            <a:off x="0" y="0"/>
            <a:ext cx="2743835" cy="6858635"/>
          </a:xfrm>
          <a:prstGeom prst="rect">
            <a:avLst/>
          </a:prstGeom>
          <a:gradFill flip="xy" rotWithShape="1">
            <a:gsLst>
              <a:gs pos="54000">
                <a:srgbClr val="5d6dbe">
                  <a:alpha val="100000"/>
                </a:srgbClr>
              </a:gs>
              <a:gs pos="100000">
                <a:schemeClr val="bg1">
                  <a:alpha val="100000"/>
                </a:schemeClr>
              </a:gs>
            </a:gsLst>
            <a:lin ang="3900000" scaled="1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p>
            <a:pPr marL="0" indent="0" algn="ctr" latinLnBrk="0">
              <a:buFontTx/>
              <a:buNone/>
            </a:pPr>
            <a:endParaRPr lang="ko-KR" altLang="en-US" sz="1600"/>
          </a:p>
        </p:txBody>
      </p:sp>
      <p:sp>
        <p:nvSpPr>
          <p:cNvPr id="4" name="Rect 0"/>
          <p:cNvSpPr txBox="1"/>
          <p:nvPr/>
        </p:nvSpPr>
        <p:spPr>
          <a:xfrm>
            <a:off x="276860" y="269875"/>
            <a:ext cx="800735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</a:rPr>
              <a:t>과제명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276860" y="1463040"/>
            <a:ext cx="2171700" cy="608330"/>
            <a:chOff x="276860" y="1283335"/>
            <a:chExt cx="2171700" cy="608330"/>
          </a:xfrm>
        </p:grpSpPr>
        <p:sp>
          <p:nvSpPr>
            <p:cNvPr id="6" name="Rect 0"/>
            <p:cNvSpPr txBox="1"/>
            <p:nvPr/>
          </p:nvSpPr>
          <p:spPr>
            <a:xfrm>
              <a:off x="276860" y="1283335"/>
              <a:ext cx="1005840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600" b="1">
                  <a:solidFill>
                    <a:schemeClr val="bg1"/>
                  </a:solidFill>
                </a:rPr>
                <a:t>화면이름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7" name="Rect 0"/>
            <p:cNvSpPr txBox="1"/>
            <p:nvPr/>
          </p:nvSpPr>
          <p:spPr>
            <a:xfrm>
              <a:off x="276860" y="1614805"/>
              <a:ext cx="217170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200">
                  <a:solidFill>
                    <a:schemeClr val="bg1"/>
                  </a:solidFill>
                </a:rPr>
                <a:t>하단 </a:t>
              </a:r>
              <a:r>
                <a:rPr lang="ko-KR" altLang="en-US" sz="1200">
                  <a:solidFill>
                    <a:schemeClr val="bg1"/>
                  </a:solidFill>
                </a:rPr>
                <a:t>배</a:t>
              </a:r>
              <a:r>
                <a:rPr lang="ko-KR" altLang="en-US" sz="1200">
                  <a:solidFill>
                    <a:schemeClr val="bg1"/>
                  </a:solidFill>
                </a:rPr>
                <a:t>너 </a:t>
              </a:r>
              <a:r>
                <a:rPr lang="ko-KR" altLang="en-US" sz="1200">
                  <a:solidFill>
                    <a:schemeClr val="bg1"/>
                  </a:solidFill>
                </a:rPr>
                <a:t>버</a:t>
              </a:r>
              <a:r>
                <a:rPr lang="ko-KR" altLang="en-US" sz="1200">
                  <a:solidFill>
                    <a:schemeClr val="bg1"/>
                  </a:solidFill>
                </a:rPr>
                <a:t>튼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5"/>
          <p:cNvGrpSpPr/>
          <p:nvPr/>
        </p:nvGrpSpPr>
        <p:grpSpPr>
          <a:xfrm rot="0">
            <a:off x="276860" y="2287905"/>
            <a:ext cx="2171700" cy="791845"/>
            <a:chOff x="276860" y="2287905"/>
            <a:chExt cx="2171700" cy="791845"/>
          </a:xfrm>
        </p:grpSpPr>
        <p:sp>
          <p:nvSpPr>
            <p:cNvPr id="9" name="Rect 0"/>
            <p:cNvSpPr txBox="1"/>
            <p:nvPr/>
          </p:nvSpPr>
          <p:spPr>
            <a:xfrm>
              <a:off x="276860" y="2287905"/>
              <a:ext cx="1006475" cy="33909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600" b="1">
                  <a:solidFill>
                    <a:schemeClr val="bg1"/>
                  </a:solidFill>
                </a:rPr>
                <a:t>화면코드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0" name="Rect 0"/>
            <p:cNvSpPr txBox="1"/>
            <p:nvPr/>
          </p:nvSpPr>
          <p:spPr>
            <a:xfrm>
              <a:off x="276860" y="2618740"/>
              <a:ext cx="2172335" cy="46164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ko-KR" sz="1200">
                  <a:solidFill>
                    <a:schemeClr val="bg1"/>
                  </a:solidFill>
                </a:rPr>
                <a:t>B</a:t>
              </a:r>
              <a:r>
                <a:rPr lang="ko-KR" altLang="ko-KR" sz="1200">
                  <a:solidFill>
                    <a:schemeClr val="bg1"/>
                  </a:solidFill>
                </a:rPr>
                <a:t>anner</a:t>
              </a:r>
              <a:r>
                <a:rPr lang="ko-KR" altLang="ko-KR" sz="1200">
                  <a:solidFill>
                    <a:schemeClr val="bg1"/>
                  </a:solidFill>
                </a:rPr>
                <a:t>.jsx</a:t>
              </a:r>
              <a:endParaRPr lang="ko-KR" altLang="en-US" sz="1200">
                <a:solidFill>
                  <a:schemeClr val="bg1"/>
                </a:solidFill>
              </a:endParaRPr>
            </a:p>
            <a:p>
              <a:pPr marL="0" indent="0" latinLnBrk="0">
                <a:buFontTx/>
                <a:buNone/>
              </a:pPr>
              <a:r>
                <a:rPr lang="ko-KR" altLang="ko-KR" sz="1200">
                  <a:solidFill>
                    <a:schemeClr val="bg1"/>
                  </a:solidFill>
                </a:rPr>
                <a:t>B</a:t>
              </a:r>
              <a:r>
                <a:rPr lang="ko-KR" altLang="ko-KR" sz="1200">
                  <a:solidFill>
                    <a:schemeClr val="bg1"/>
                  </a:solidFill>
                </a:rPr>
                <a:t>anner</a:t>
              </a:r>
              <a:r>
                <a:rPr lang="ko-KR" altLang="ko-KR" sz="1200">
                  <a:solidFill>
                    <a:schemeClr val="bg1"/>
                  </a:solidFill>
                </a:rPr>
                <a:t>.css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5"/>
          <p:cNvGrpSpPr/>
          <p:nvPr/>
        </p:nvGrpSpPr>
        <p:grpSpPr>
          <a:xfrm rot="0">
            <a:off x="276860" y="3348990"/>
            <a:ext cx="2171700" cy="607695"/>
            <a:chOff x="276860" y="3105150"/>
            <a:chExt cx="2171700" cy="607695"/>
          </a:xfrm>
        </p:grpSpPr>
        <p:sp>
          <p:nvSpPr>
            <p:cNvPr id="12" name="Rect 0"/>
            <p:cNvSpPr txBox="1"/>
            <p:nvPr/>
          </p:nvSpPr>
          <p:spPr>
            <a:xfrm>
              <a:off x="276860" y="3105150"/>
              <a:ext cx="800735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600" b="1">
                  <a:solidFill>
                    <a:schemeClr val="bg1"/>
                  </a:solidFill>
                </a:rPr>
                <a:t>작성자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3" name="Rect 0"/>
            <p:cNvSpPr txBox="1"/>
            <p:nvPr/>
          </p:nvSpPr>
          <p:spPr>
            <a:xfrm>
              <a:off x="276860" y="3435985"/>
              <a:ext cx="217170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200">
                  <a:solidFill>
                    <a:schemeClr val="bg1"/>
                  </a:solidFill>
                </a:rPr>
                <a:t>팀원 </a:t>
              </a:r>
              <a:r>
                <a:rPr lang="ko-KR" altLang="en-US" sz="1200">
                  <a:solidFill>
                    <a:schemeClr val="bg1"/>
                  </a:solidFill>
                </a:rPr>
                <a:t>- 이</a:t>
              </a:r>
              <a:r>
                <a:rPr lang="ko-KR" altLang="en-US" sz="1200">
                  <a:solidFill>
                    <a:schemeClr val="bg1"/>
                  </a:solidFill>
                </a:rPr>
                <a:t>건중 </a:t>
              </a:r>
              <a:r>
                <a:rPr lang="ko-KR" altLang="en-US" sz="1200">
                  <a:solidFill>
                    <a:schemeClr val="bg1"/>
                  </a:solidFill>
                </a:rPr>
                <a:t>/ 팀</a:t>
              </a:r>
              <a:r>
                <a:rPr lang="ko-KR" altLang="en-US" sz="1200">
                  <a:solidFill>
                    <a:schemeClr val="bg1"/>
                  </a:solidFill>
                </a:rPr>
                <a:t>원 </a:t>
              </a:r>
              <a:r>
                <a:rPr lang="ko-KR" altLang="en-US" sz="1200">
                  <a:solidFill>
                    <a:schemeClr val="bg1"/>
                  </a:solidFill>
                </a:rPr>
                <a:t>- 이</a:t>
              </a:r>
              <a:r>
                <a:rPr lang="ko-KR" altLang="en-US" sz="1200">
                  <a:solidFill>
                    <a:schemeClr val="bg1"/>
                  </a:solidFill>
                </a:rPr>
                <a:t>다현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4" name="Rect 0"/>
          <p:cNvSpPr/>
          <p:nvPr/>
        </p:nvSpPr>
        <p:spPr>
          <a:xfrm>
            <a:off x="2743200" y="5172075"/>
            <a:ext cx="7163435" cy="168656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p>
            <a:pPr marL="0" indent="0" algn="ctr" latinLnBrk="0">
              <a:buFontTx/>
              <a:buNone/>
            </a:pPr>
            <a:endParaRPr lang="ko-KR" altLang="en-US" sz="1600"/>
          </a:p>
        </p:txBody>
      </p:sp>
      <p:sp>
        <p:nvSpPr>
          <p:cNvPr id="15" name="Rect 0"/>
          <p:cNvSpPr txBox="1"/>
          <p:nvPr/>
        </p:nvSpPr>
        <p:spPr>
          <a:xfrm>
            <a:off x="2936875" y="5351780"/>
            <a:ext cx="1005840" cy="3390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600" b="1">
                <a:solidFill>
                  <a:srgbClr val="5d6dbe"/>
                </a:solidFill>
              </a:rPr>
              <a:t>화면설명</a:t>
            </a:r>
            <a:endParaRPr lang="ko-KR" altLang="en-US" sz="1600" b="1">
              <a:solidFill>
                <a:srgbClr val="5d6dbe"/>
              </a:solidFill>
            </a:endParaRPr>
          </a:p>
        </p:txBody>
      </p:sp>
      <p:sp>
        <p:nvSpPr>
          <p:cNvPr id="16" name="Rect 0"/>
          <p:cNvSpPr txBox="1"/>
          <p:nvPr/>
        </p:nvSpPr>
        <p:spPr>
          <a:xfrm>
            <a:off x="4204335" y="5517571"/>
            <a:ext cx="2466975" cy="1188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ko-KR" sz="1200"/>
              <a:t>①</a:t>
            </a:r>
            <a:r>
              <a:rPr lang="en-US" altLang="ko-KR" sz="1200"/>
              <a:t> </a:t>
            </a:r>
            <a:r>
              <a:rPr lang="ko-KR" altLang="ko-KR" sz="1200"/>
              <a:t>제품 주문 버튼</a:t>
            </a:r>
            <a:r>
              <a:rPr lang="en-US" altLang="ko-KR" sz="1200"/>
              <a:t> (</a:t>
            </a:r>
            <a:r>
              <a:rPr lang="ko-KR" altLang="en-US" sz="1200"/>
              <a:t>닫기</a:t>
            </a:r>
            <a:r>
              <a:rPr lang="en-US" altLang="ko-KR" sz="1200"/>
              <a:t>)</a:t>
            </a:r>
            <a:endParaRPr lang="ko-KR" altLang="en-US" sz="1200"/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ko-KR" sz="1200"/>
              <a:t>② 제품 주문 모달창</a:t>
            </a:r>
            <a:endParaRPr lang="ko-KR" altLang="en-US" sz="1200"/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en-US" altLang="ko-KR" sz="1200"/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ko-KR" altLang="en-US" sz="1200"/>
          </a:p>
        </p:txBody>
      </p:sp>
      <p:sp>
        <p:nvSpPr>
          <p:cNvPr id="17" name="Rect 0"/>
          <p:cNvSpPr/>
          <p:nvPr/>
        </p:nvSpPr>
        <p:spPr>
          <a:xfrm>
            <a:off x="4204335" y="4783781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8" name="Rect 0"/>
          <p:cNvSpPr/>
          <p:nvPr/>
        </p:nvSpPr>
        <p:spPr>
          <a:xfrm>
            <a:off x="4204335" y="364490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lang="ko-KR" sz="1800">
                <a:latin typeface="맑은 고딕"/>
                <a:ea typeface="맑은 고딕"/>
              </a:rPr>
              <a:t>2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9" name="Rect 0"/>
          <p:cNvSpPr txBox="1"/>
          <p:nvPr/>
        </p:nvSpPr>
        <p:spPr>
          <a:xfrm>
            <a:off x="276860" y="600710"/>
            <a:ext cx="2171700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200">
                <a:solidFill>
                  <a:schemeClr val="bg1"/>
                </a:solidFill>
              </a:rPr>
              <a:t>A</a:t>
            </a:r>
            <a:r>
              <a:rPr lang="ko-KR" altLang="en-US" sz="1200">
                <a:solidFill>
                  <a:schemeClr val="bg1"/>
                </a:solidFill>
              </a:rPr>
              <a:t>-pill</a:t>
            </a:r>
            <a:endParaRPr lang="ko-KR" altLang="en-US" sz="1200">
              <a:solidFill>
                <a:schemeClr val="bg1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1200">
                <a:solidFill>
                  <a:schemeClr val="bg1"/>
                </a:solidFill>
              </a:rPr>
              <a:t>- </a:t>
            </a:r>
            <a:r>
              <a:rPr lang="ko-KR" altLang="en-US" sz="1200">
                <a:solidFill>
                  <a:schemeClr val="bg1"/>
                </a:solidFill>
              </a:rPr>
              <a:t>음성 인터페이스와 압력 센서를 활용한 스마트 베개</a:t>
            </a:r>
            <a:endParaRPr lang="ko-KR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411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gradFill flip="xy" rotWithShape="1">
            <a:gsLst>
              <a:gs pos="54000">
                <a:srgbClr val="5d6dbe">
                  <a:alpha val="100000"/>
                </a:srgbClr>
              </a:gs>
              <a:gs pos="100000">
                <a:schemeClr val="bg1">
                  <a:alpha val="100000"/>
                </a:schemeClr>
              </a:gs>
            </a:gsLst>
            <a:lin ang="3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1600"/>
          </a:p>
        </p:txBody>
      </p:sp>
      <p:sp>
        <p:nvSpPr>
          <p:cNvPr id="3" name="TextBox 10"/>
          <p:cNvSpPr txBox="1"/>
          <p:nvPr/>
        </p:nvSpPr>
        <p:spPr>
          <a:xfrm>
            <a:off x="276836" y="147022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화면이름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11"/>
          <p:cNvSpPr txBox="1"/>
          <p:nvPr/>
        </p:nvSpPr>
        <p:spPr>
          <a:xfrm>
            <a:off x="276836" y="179622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APP </a:t>
            </a:r>
            <a:r>
              <a:rPr lang="ko-KR" altLang="en-US" sz="1200" dirty="0">
                <a:solidFill>
                  <a:schemeClr val="bg1"/>
                </a:solidFill>
              </a:rPr>
              <a:t>로그인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회원가입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5" name="TextBox 12"/>
          <p:cNvSpPr txBox="1"/>
          <p:nvPr/>
        </p:nvSpPr>
        <p:spPr>
          <a:xfrm>
            <a:off x="276836" y="22876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화면코드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276836" y="2618774"/>
            <a:ext cx="217106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login_page.dart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join_paget.dart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276836" y="33202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작성자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TextBox 15"/>
          <p:cNvSpPr txBox="1"/>
          <p:nvPr/>
        </p:nvSpPr>
        <p:spPr>
          <a:xfrm>
            <a:off x="276836" y="3651334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</a:rPr>
              <a:t>조도원 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ko-KR" altLang="en-US" sz="1200" dirty="0">
                <a:solidFill>
                  <a:schemeClr val="bg1"/>
                </a:solidFill>
              </a:rPr>
              <a:t>오승헌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9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1600"/>
          </a:p>
        </p:txBody>
      </p:sp>
      <p:sp>
        <p:nvSpPr>
          <p:cNvPr id="10" name="TextBox 17"/>
          <p:cNvSpPr txBox="1"/>
          <p:nvPr/>
        </p:nvSpPr>
        <p:spPr>
          <a:xfrm>
            <a:off x="2889862" y="53998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/>
            <a:r>
              <a:rPr lang="ko-KR" altLang="en-US" sz="1600" b="1" dirty="0">
                <a:solidFill>
                  <a:srgbClr val="5d6dbe"/>
                </a:solidFill>
              </a:rPr>
              <a:t>화면설명</a:t>
            </a:r>
            <a:endParaRPr lang="ko-KR" altLang="en-US" sz="1600" b="1" dirty="0">
              <a:solidFill>
                <a:srgbClr val="5d6dbe"/>
              </a:solidFill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3943962" y="5399454"/>
            <a:ext cx="2466340" cy="1408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ko-KR" altLang="ko-KR" sz="1200"/>
              <a:t>① </a:t>
            </a:r>
            <a:r>
              <a:rPr lang="ko-KR" altLang="en-US" sz="1200"/>
              <a:t>아이디</a:t>
            </a:r>
            <a:r>
              <a:rPr lang="en-US" altLang="ko-KR" sz="1200"/>
              <a:t> </a:t>
            </a:r>
            <a:r>
              <a:rPr lang="ko-KR" altLang="en-US" sz="1200"/>
              <a:t>입력창</a:t>
            </a:r>
            <a:endParaRPr lang="ko-KR" altLang="en-US" sz="1200"/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ko-KR" altLang="ko-KR" sz="1200"/>
              <a:t>②</a:t>
            </a:r>
            <a:r>
              <a:rPr lang="en-US" altLang="ko-KR" sz="1200"/>
              <a:t> </a:t>
            </a:r>
            <a:r>
              <a:rPr lang="ko-KR" altLang="en-US" sz="1200"/>
              <a:t>비밀번호</a:t>
            </a:r>
            <a:r>
              <a:rPr lang="en-US" altLang="ko-KR" sz="1200"/>
              <a:t> </a:t>
            </a:r>
            <a:r>
              <a:rPr lang="ko-KR" altLang="en-US" sz="1200"/>
              <a:t>입력창</a:t>
            </a:r>
            <a:endParaRPr lang="ko-KR" altLang="en-US" sz="1200"/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ko-KR" altLang="ko-KR" sz="1200"/>
              <a:t>③ </a:t>
            </a:r>
            <a:r>
              <a:rPr lang="ko-KR" altLang="en-US" sz="1200"/>
              <a:t>로그인</a:t>
            </a:r>
            <a:r>
              <a:rPr lang="en-US" altLang="ko-KR" sz="1200"/>
              <a:t> </a:t>
            </a:r>
            <a:r>
              <a:rPr lang="ko-KR" altLang="en-US" sz="1200"/>
              <a:t>버튼</a:t>
            </a:r>
            <a:endParaRPr lang="ko-KR" altLang="en-US" sz="1200"/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ko-KR" altLang="ko-KR" sz="1200"/>
              <a:t>④ </a:t>
            </a:r>
            <a:r>
              <a:rPr lang="ko-KR" altLang="en-US" sz="1200"/>
              <a:t>카카오</a:t>
            </a:r>
            <a:r>
              <a:rPr lang="en-US" altLang="ko-KR" sz="1200"/>
              <a:t> </a:t>
            </a:r>
            <a:r>
              <a:rPr lang="ko-KR" altLang="en-US" sz="1200"/>
              <a:t>로그인</a:t>
            </a:r>
            <a:r>
              <a:rPr lang="en-US" altLang="ko-KR" sz="1200"/>
              <a:t> </a:t>
            </a:r>
            <a:r>
              <a:rPr lang="ko-KR" altLang="en-US" sz="1200"/>
              <a:t>버튼</a:t>
            </a:r>
            <a:endParaRPr lang="ko-KR" altLang="en-US" sz="1200"/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ko-KR" altLang="ko-KR" sz="1200"/>
              <a:t>⑤ </a:t>
            </a:r>
            <a:r>
              <a:rPr lang="ko-KR" altLang="en-US" sz="1200"/>
              <a:t>구글</a:t>
            </a:r>
            <a:r>
              <a:rPr lang="en-US" altLang="ko-KR" sz="1200"/>
              <a:t> </a:t>
            </a:r>
            <a:r>
              <a:rPr lang="ko-KR" altLang="en-US" sz="1200"/>
              <a:t>로그인</a:t>
            </a:r>
            <a:r>
              <a:rPr lang="en-US" altLang="ko-KR" sz="1200"/>
              <a:t> </a:t>
            </a:r>
            <a:r>
              <a:rPr lang="ko-KR" altLang="en-US" sz="1200"/>
              <a:t>버튼</a:t>
            </a:r>
            <a:endParaRPr lang="en-US" altLang="ko-KR" sz="1200"/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en-US" altLang="ko-KR" sz="1200"/>
              <a:t>⑥ </a:t>
            </a:r>
            <a:r>
              <a:rPr lang="ko-KR" altLang="en-US" sz="1200"/>
              <a:t>회원가입</a:t>
            </a:r>
            <a:r>
              <a:rPr lang="en-US" altLang="ko-KR" sz="1200"/>
              <a:t> </a:t>
            </a:r>
            <a:r>
              <a:rPr lang="ko-KR" altLang="en-US" sz="1200"/>
              <a:t>페이지</a:t>
            </a:r>
            <a:r>
              <a:rPr lang="en-US" altLang="ko-KR" sz="1200"/>
              <a:t> </a:t>
            </a:r>
            <a:r>
              <a:rPr lang="ko-KR" altLang="en-US" sz="1200"/>
              <a:t>이동</a:t>
            </a:r>
            <a:r>
              <a:rPr lang="en-US" altLang="ko-KR" sz="1200"/>
              <a:t> </a:t>
            </a:r>
            <a:r>
              <a:rPr lang="ko-KR" altLang="en-US" sz="1200"/>
              <a:t>버튼</a:t>
            </a:r>
            <a:endParaRPr lang="en-US" altLang="ko-KR" sz="1200" dirty="0"/>
          </a:p>
        </p:txBody>
      </p:sp>
      <p:sp>
        <p:nvSpPr>
          <p:cNvPr id="13" name="TextBox 33"/>
          <p:cNvSpPr txBox="1"/>
          <p:nvPr/>
        </p:nvSpPr>
        <p:spPr>
          <a:xfrm>
            <a:off x="276836" y="42675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35" name="Rect 0"/>
          <p:cNvSpPr txBox="1"/>
          <p:nvPr/>
        </p:nvSpPr>
        <p:spPr>
          <a:xfrm>
            <a:off x="276860" y="269875"/>
            <a:ext cx="800735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</a:rPr>
              <a:t>과제명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pic>
        <p:nvPicPr>
          <p:cNvPr id="17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43827" y="-635"/>
            <a:ext cx="2518048" cy="5172102"/>
          </a:xfrm>
          <a:prstGeom prst="rect">
            <a:avLst/>
          </a:prstGeom>
        </p:spPr>
      </p:pic>
      <p:pic>
        <p:nvPicPr>
          <p:cNvPr id="18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57780" y="0"/>
            <a:ext cx="2518103" cy="5172212"/>
          </a:xfrm>
          <a:prstGeom prst="rect">
            <a:avLst/>
          </a:prstGeom>
        </p:spPr>
      </p:pic>
      <p:sp>
        <p:nvSpPr>
          <p:cNvPr id="19" name="Rect 0"/>
          <p:cNvSpPr/>
          <p:nvPr/>
        </p:nvSpPr>
        <p:spPr>
          <a:xfrm>
            <a:off x="4484370" y="2895600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20" name="Rect 0"/>
          <p:cNvSpPr/>
          <p:nvPr/>
        </p:nvSpPr>
        <p:spPr>
          <a:xfrm>
            <a:off x="4484370" y="3710305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2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21" name="Rect 0"/>
          <p:cNvSpPr/>
          <p:nvPr/>
        </p:nvSpPr>
        <p:spPr>
          <a:xfrm>
            <a:off x="3516961" y="4555435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4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22" name="Rect 0"/>
          <p:cNvSpPr/>
          <p:nvPr/>
        </p:nvSpPr>
        <p:spPr>
          <a:xfrm>
            <a:off x="3895476" y="4555435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5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23" name="Rect 0"/>
          <p:cNvSpPr/>
          <p:nvPr/>
        </p:nvSpPr>
        <p:spPr>
          <a:xfrm>
            <a:off x="4484701" y="4555435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3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24" name="Rect 0"/>
          <p:cNvSpPr/>
          <p:nvPr/>
        </p:nvSpPr>
        <p:spPr>
          <a:xfrm>
            <a:off x="5249876" y="4555435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lang="en-US" altLang="ko-KR" sz="1800">
                <a:latin typeface="맑은 고딕"/>
                <a:ea typeface="맑은 고딕"/>
              </a:rPr>
              <a:t>6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25" name="TextBox 18"/>
          <p:cNvSpPr txBox="1"/>
          <p:nvPr/>
        </p:nvSpPr>
        <p:spPr>
          <a:xfrm>
            <a:off x="6654144" y="5399454"/>
            <a:ext cx="161734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ko-KR" altLang="ko-KR" sz="1200"/>
              <a:t>① </a:t>
            </a:r>
            <a:r>
              <a:rPr lang="ko-KR" altLang="en-US" sz="1200"/>
              <a:t>아이디</a:t>
            </a:r>
            <a:r>
              <a:rPr lang="en-US" altLang="ko-KR" sz="1200"/>
              <a:t> </a:t>
            </a:r>
            <a:r>
              <a:rPr lang="ko-KR" altLang="en-US" sz="1200"/>
              <a:t>입력창</a:t>
            </a:r>
            <a:endParaRPr lang="ko-KR" altLang="en-US" sz="1200"/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ko-KR" altLang="ko-KR" sz="1200"/>
              <a:t>②</a:t>
            </a:r>
            <a:r>
              <a:rPr lang="en-US" altLang="ko-KR" sz="1200"/>
              <a:t> </a:t>
            </a:r>
            <a:r>
              <a:rPr lang="ko-KR" altLang="en-US" sz="1200"/>
              <a:t>비밀번호</a:t>
            </a:r>
            <a:r>
              <a:rPr lang="en-US" altLang="ko-KR" sz="1200"/>
              <a:t> </a:t>
            </a:r>
            <a:r>
              <a:rPr lang="ko-KR" altLang="en-US" sz="1200"/>
              <a:t>입력창</a:t>
            </a:r>
            <a:endParaRPr lang="ko-KR" altLang="en-US" sz="1200"/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ko-KR" altLang="ko-KR" sz="1200"/>
              <a:t>③</a:t>
            </a:r>
            <a:r>
              <a:rPr lang="en-US" altLang="ko-KR" sz="1200"/>
              <a:t> </a:t>
            </a:r>
            <a:r>
              <a:rPr lang="ko-KR" altLang="en-US" sz="1200"/>
              <a:t>이름</a:t>
            </a:r>
            <a:r>
              <a:rPr lang="en-US" altLang="ko-KR" sz="1200"/>
              <a:t> </a:t>
            </a:r>
            <a:r>
              <a:rPr lang="ko-KR" altLang="en-US" sz="1200"/>
              <a:t>입력창</a:t>
            </a:r>
            <a:endParaRPr lang="ko-KR" altLang="en-US" sz="1200"/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ko-KR" altLang="ko-KR" sz="1200"/>
              <a:t>④ </a:t>
            </a:r>
            <a:r>
              <a:rPr lang="ko-KR" altLang="en-US" sz="1200"/>
              <a:t>성별</a:t>
            </a:r>
            <a:r>
              <a:rPr lang="en-US" altLang="ko-KR" sz="1200"/>
              <a:t> </a:t>
            </a:r>
            <a:r>
              <a:rPr lang="ko-KR" altLang="en-US" sz="1200"/>
              <a:t>선택창</a:t>
            </a:r>
            <a:endParaRPr lang="ko-KR" altLang="en-US" sz="1200"/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ko-KR" altLang="ko-KR" sz="1200"/>
              <a:t>⑤ </a:t>
            </a:r>
            <a:r>
              <a:rPr lang="ko-KR" altLang="en-US" sz="1200"/>
              <a:t>생년월일</a:t>
            </a:r>
            <a:r>
              <a:rPr lang="en-US" altLang="ko-KR" sz="1200"/>
              <a:t> </a:t>
            </a:r>
            <a:r>
              <a:rPr lang="ko-KR" altLang="en-US" sz="1200"/>
              <a:t>입력</a:t>
            </a:r>
            <a:endParaRPr lang="en-US" altLang="ko-KR" sz="1200" dirty="0"/>
          </a:p>
        </p:txBody>
      </p:sp>
      <p:sp>
        <p:nvSpPr>
          <p:cNvPr id="26" name="Rect 0"/>
          <p:cNvSpPr/>
          <p:nvPr/>
        </p:nvSpPr>
        <p:spPr>
          <a:xfrm>
            <a:off x="7924165" y="1888490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27" name="Rect 0"/>
          <p:cNvSpPr/>
          <p:nvPr/>
        </p:nvSpPr>
        <p:spPr>
          <a:xfrm>
            <a:off x="7924165" y="2374900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2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28" name="Rect 0"/>
          <p:cNvSpPr/>
          <p:nvPr/>
        </p:nvSpPr>
        <p:spPr>
          <a:xfrm>
            <a:off x="7688276" y="3076520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3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29" name="Rect 0"/>
          <p:cNvSpPr/>
          <p:nvPr/>
        </p:nvSpPr>
        <p:spPr>
          <a:xfrm>
            <a:off x="8708086" y="3076520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4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30" name="Rect 0"/>
          <p:cNvSpPr/>
          <p:nvPr/>
        </p:nvSpPr>
        <p:spPr>
          <a:xfrm>
            <a:off x="8708141" y="3710885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5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31" name="Rect 0"/>
          <p:cNvSpPr/>
          <p:nvPr/>
        </p:nvSpPr>
        <p:spPr>
          <a:xfrm>
            <a:off x="7688276" y="4267780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lang="en-US" altLang="ko-KR" sz="1800">
                <a:latin typeface="맑은 고딕"/>
                <a:ea typeface="맑은 고딕"/>
              </a:rPr>
              <a:t>6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32" name="Rect 0"/>
          <p:cNvSpPr/>
          <p:nvPr/>
        </p:nvSpPr>
        <p:spPr>
          <a:xfrm>
            <a:off x="8944306" y="4275400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lang="en-US" altLang="ko-KR" sz="1800">
                <a:latin typeface="맑은 고딕"/>
                <a:ea typeface="맑은 고딕"/>
              </a:rPr>
              <a:t>7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33" name="Rect 0"/>
          <p:cNvSpPr/>
          <p:nvPr/>
        </p:nvSpPr>
        <p:spPr>
          <a:xfrm>
            <a:off x="8366457" y="4667830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lang="en-US" altLang="ko-KR" sz="1800">
                <a:latin typeface="맑은 고딕"/>
                <a:ea typeface="맑은 고딕"/>
              </a:rPr>
              <a:t>8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34" name="TextBox 18"/>
          <p:cNvSpPr txBox="1"/>
          <p:nvPr/>
        </p:nvSpPr>
        <p:spPr>
          <a:xfrm>
            <a:off x="8271487" y="5399454"/>
            <a:ext cx="1474470" cy="7499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en-US" altLang="ko-KR" sz="1200"/>
              <a:t>⑥ </a:t>
            </a:r>
            <a:r>
              <a:rPr lang="ko-KR" altLang="en-US" sz="1200"/>
              <a:t>키</a:t>
            </a:r>
            <a:r>
              <a:rPr lang="en-US" altLang="ko-KR" sz="1200"/>
              <a:t> </a:t>
            </a:r>
            <a:r>
              <a:rPr lang="ko-KR" altLang="en-US" sz="1200"/>
              <a:t>입력창</a:t>
            </a:r>
            <a:endParaRPr lang="en-US" altLang="ko-KR" sz="1200"/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en-US" altLang="ko-KR" sz="1200"/>
              <a:t>⑦ </a:t>
            </a:r>
            <a:r>
              <a:rPr lang="ko-KR" altLang="en-US" sz="1200"/>
              <a:t>몸무게</a:t>
            </a:r>
            <a:r>
              <a:rPr lang="en-US" altLang="ko-KR" sz="1200"/>
              <a:t> </a:t>
            </a:r>
            <a:r>
              <a:rPr lang="ko-KR" altLang="en-US" sz="1200"/>
              <a:t>입력창</a:t>
            </a:r>
            <a:endParaRPr lang="en-US" altLang="ko-KR" sz="1200"/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en-US" altLang="ko-KR" sz="1200"/>
              <a:t>⑧ </a:t>
            </a:r>
            <a:r>
              <a:rPr lang="ko-KR" altLang="en-US" sz="1200"/>
              <a:t>회원가입</a:t>
            </a:r>
            <a:r>
              <a:rPr lang="en-US" altLang="ko-KR" sz="1200"/>
              <a:t> </a:t>
            </a:r>
            <a:r>
              <a:rPr lang="ko-KR" altLang="en-US" sz="1200"/>
              <a:t>버튼</a:t>
            </a:r>
            <a:endParaRPr lang="en-US" altLang="ko-KR" sz="1200" dirty="0"/>
          </a:p>
        </p:txBody>
      </p:sp>
      <p:sp>
        <p:nvSpPr>
          <p:cNvPr id="36" name="Rect 0"/>
          <p:cNvSpPr txBox="1"/>
          <p:nvPr/>
        </p:nvSpPr>
        <p:spPr>
          <a:xfrm>
            <a:off x="276860" y="600710"/>
            <a:ext cx="2171700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200">
                <a:solidFill>
                  <a:schemeClr val="bg1"/>
                </a:solidFill>
              </a:rPr>
              <a:t>A</a:t>
            </a:r>
            <a:r>
              <a:rPr lang="ko-KR" altLang="en-US" sz="1200">
                <a:solidFill>
                  <a:schemeClr val="bg1"/>
                </a:solidFill>
              </a:rPr>
              <a:t>-pill</a:t>
            </a:r>
            <a:endParaRPr lang="ko-KR" altLang="en-US" sz="1200">
              <a:solidFill>
                <a:schemeClr val="bg1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1200">
                <a:solidFill>
                  <a:schemeClr val="bg1"/>
                </a:solidFill>
              </a:rPr>
              <a:t>- </a:t>
            </a:r>
            <a:r>
              <a:rPr lang="ko-KR" altLang="en-US" sz="1200">
                <a:solidFill>
                  <a:schemeClr val="bg1"/>
                </a:solidFill>
              </a:rPr>
              <a:t>음성 인터페이스와 압력 센서를 활용한 스마트 베개</a:t>
            </a:r>
            <a:endParaRPr lang="ko-KR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00922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gradFill flip="xy" rotWithShape="1">
            <a:gsLst>
              <a:gs pos="54000">
                <a:srgbClr val="5d6dbe">
                  <a:alpha val="100000"/>
                </a:srgbClr>
              </a:gs>
              <a:gs pos="100000">
                <a:schemeClr val="bg1">
                  <a:alpha val="100000"/>
                </a:schemeClr>
              </a:gs>
            </a:gsLst>
            <a:lin ang="3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1600"/>
          </a:p>
        </p:txBody>
      </p:sp>
      <p:sp>
        <p:nvSpPr>
          <p:cNvPr id="3" name="TextBox 10"/>
          <p:cNvSpPr txBox="1"/>
          <p:nvPr/>
        </p:nvSpPr>
        <p:spPr>
          <a:xfrm>
            <a:off x="276836" y="145815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화면이름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11"/>
          <p:cNvSpPr txBox="1"/>
          <p:nvPr/>
        </p:nvSpPr>
        <p:spPr>
          <a:xfrm>
            <a:off x="276836" y="1789236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APP </a:t>
            </a:r>
            <a:r>
              <a:rPr lang="ko-KR" altLang="en-US" sz="1200" dirty="0">
                <a:solidFill>
                  <a:schemeClr val="bg1"/>
                </a:solidFill>
              </a:rPr>
              <a:t>스플래시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화면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로딩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화면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5" name="TextBox 12"/>
          <p:cNvSpPr txBox="1"/>
          <p:nvPr/>
        </p:nvSpPr>
        <p:spPr>
          <a:xfrm>
            <a:off x="276836" y="22876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화면코드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276836" y="2618774"/>
            <a:ext cx="2171065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splash_screen.png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bottom_navi_page.dart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lvl="0"/>
            <a:r>
              <a:rPr lang="en-US" altLang="ko-KR" sz="1200">
                <a:solidFill>
                  <a:schemeClr val="bg1"/>
                </a:solidFill>
              </a:rPr>
              <a:t>    - SpinKitFadingCube </a:t>
            </a:r>
            <a:r>
              <a:rPr lang="ko-KR" altLang="en-US" sz="1200">
                <a:solidFill>
                  <a:schemeClr val="bg1"/>
                </a:solidFill>
              </a:rPr>
              <a:t>위젯</a:t>
            </a:r>
            <a:endParaRPr lang="ko-KR" altLang="en-US" sz="1200">
              <a:solidFill>
                <a:schemeClr val="bg1"/>
              </a:solidFill>
            </a:endParaRPr>
          </a:p>
          <a:p>
            <a:pPr lvl="0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276836" y="366633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작성자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TextBox 15"/>
          <p:cNvSpPr txBox="1"/>
          <p:nvPr/>
        </p:nvSpPr>
        <p:spPr>
          <a:xfrm>
            <a:off x="276836" y="3997409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</a:rPr>
              <a:t>오승헌 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ko-KR" altLang="en-US" sz="1200" dirty="0">
                <a:solidFill>
                  <a:schemeClr val="bg1"/>
                </a:solidFill>
              </a:rPr>
              <a:t>임유동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9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1600"/>
          </a:p>
        </p:txBody>
      </p:sp>
      <p:sp>
        <p:nvSpPr>
          <p:cNvPr id="10" name="TextBox 17"/>
          <p:cNvSpPr txBox="1"/>
          <p:nvPr/>
        </p:nvSpPr>
        <p:spPr>
          <a:xfrm>
            <a:off x="2889862" y="525125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/>
            <a:r>
              <a:rPr lang="ko-KR" altLang="en-US" sz="1600" b="1" dirty="0">
                <a:solidFill>
                  <a:srgbClr val="5d6dbe"/>
                </a:solidFill>
              </a:rPr>
              <a:t>화면설명</a:t>
            </a:r>
            <a:endParaRPr lang="ko-KR" altLang="en-US" sz="1600" b="1" dirty="0">
              <a:solidFill>
                <a:srgbClr val="5d6dbe"/>
              </a:solidFill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3760997" y="5589319"/>
            <a:ext cx="246634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latinLnBrk="0">
              <a:buFontTx/>
              <a:buNone/>
            </a:pPr>
            <a:r>
              <a:rPr lang="ko-KR" altLang="ko-KR" sz="1200"/>
              <a:t>①</a:t>
            </a:r>
            <a:r>
              <a:rPr lang="en-US" altLang="ko-KR" sz="1200"/>
              <a:t> </a:t>
            </a:r>
            <a:r>
              <a:rPr lang="ko-KR" altLang="en-US" sz="1200"/>
              <a:t>앱</a:t>
            </a:r>
            <a:r>
              <a:rPr lang="en-US" altLang="ko-KR" sz="1200"/>
              <a:t> </a:t>
            </a:r>
            <a:r>
              <a:rPr lang="ko-KR" altLang="en-US" sz="1200"/>
              <a:t>실행</a:t>
            </a:r>
            <a:r>
              <a:rPr lang="en-US" altLang="ko-KR" sz="1200"/>
              <a:t> </a:t>
            </a:r>
            <a:r>
              <a:rPr lang="ko-KR" altLang="en-US" sz="1200"/>
              <a:t>시</a:t>
            </a:r>
            <a:r>
              <a:rPr lang="en-US" altLang="ko-KR" sz="1200"/>
              <a:t> </a:t>
            </a:r>
            <a:r>
              <a:rPr lang="ko-KR" altLang="en-US" sz="1200"/>
              <a:t>스플래시</a:t>
            </a:r>
            <a:r>
              <a:rPr lang="en-US" altLang="ko-KR" sz="1200"/>
              <a:t> </a:t>
            </a:r>
            <a:r>
              <a:rPr lang="ko-KR" altLang="en-US" sz="1200"/>
              <a:t>이미지</a:t>
            </a:r>
            <a:endParaRPr lang="en-US" altLang="ko-KR" sz="1200" dirty="0"/>
          </a:p>
        </p:txBody>
      </p:sp>
      <p:sp>
        <p:nvSpPr>
          <p:cNvPr id="22" name="Rect 0"/>
          <p:cNvSpPr txBox="1"/>
          <p:nvPr/>
        </p:nvSpPr>
        <p:spPr>
          <a:xfrm>
            <a:off x="276860" y="269875"/>
            <a:ext cx="800735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</a:rPr>
              <a:t>과제명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pic>
        <p:nvPicPr>
          <p:cNvPr id="17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15005" y="0"/>
            <a:ext cx="2750819" cy="5178212"/>
          </a:xfrm>
          <a:prstGeom prst="rect">
            <a:avLst/>
          </a:prstGeom>
        </p:spPr>
      </p:pic>
      <p:pic>
        <p:nvPicPr>
          <p:cNvPr id="18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32270" y="0"/>
            <a:ext cx="2518035" cy="5172075"/>
          </a:xfrm>
          <a:prstGeom prst="rect">
            <a:avLst/>
          </a:prstGeom>
        </p:spPr>
      </p:pic>
      <p:sp>
        <p:nvSpPr>
          <p:cNvPr id="19" name="Rect 0"/>
          <p:cNvSpPr/>
          <p:nvPr/>
        </p:nvSpPr>
        <p:spPr>
          <a:xfrm>
            <a:off x="8291830" y="2169160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2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20" name="TextBox 18"/>
          <p:cNvSpPr txBox="1"/>
          <p:nvPr/>
        </p:nvSpPr>
        <p:spPr>
          <a:xfrm>
            <a:off x="6784317" y="5589319"/>
            <a:ext cx="246634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latinLnBrk="0">
              <a:buFontTx/>
              <a:buNone/>
            </a:pPr>
            <a:r>
              <a:rPr lang="ko-KR" altLang="ko-KR" sz="1200"/>
              <a:t>②</a:t>
            </a:r>
            <a:r>
              <a:rPr lang="en-US" altLang="ko-KR" sz="1200"/>
              <a:t> </a:t>
            </a:r>
            <a:r>
              <a:rPr lang="ko-KR" altLang="en-US" sz="1200"/>
              <a:t>데이터</a:t>
            </a:r>
            <a:r>
              <a:rPr lang="en-US" altLang="ko-KR" sz="1200"/>
              <a:t> </a:t>
            </a:r>
            <a:r>
              <a:rPr lang="ko-KR" altLang="en-US" sz="1200"/>
              <a:t>로딩</a:t>
            </a:r>
            <a:r>
              <a:rPr lang="en-US" altLang="ko-KR" sz="1200"/>
              <a:t> </a:t>
            </a:r>
            <a:r>
              <a:rPr lang="ko-KR" altLang="en-US" sz="1200"/>
              <a:t>시</a:t>
            </a:r>
            <a:r>
              <a:rPr lang="en-US" altLang="ko-KR" sz="1200"/>
              <a:t> </a:t>
            </a:r>
            <a:r>
              <a:rPr lang="ko-KR" altLang="en-US" sz="1200"/>
              <a:t>이미지</a:t>
            </a:r>
            <a:endParaRPr lang="en-US" altLang="ko-KR" sz="1200" dirty="0"/>
          </a:p>
        </p:txBody>
      </p:sp>
      <p:sp>
        <p:nvSpPr>
          <p:cNvPr id="21" name="Rect 0"/>
          <p:cNvSpPr/>
          <p:nvPr/>
        </p:nvSpPr>
        <p:spPr>
          <a:xfrm>
            <a:off x="5249545" y="2169160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23" name="Rect 0"/>
          <p:cNvSpPr txBox="1"/>
          <p:nvPr/>
        </p:nvSpPr>
        <p:spPr>
          <a:xfrm>
            <a:off x="276860" y="600710"/>
            <a:ext cx="2171700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200">
                <a:solidFill>
                  <a:schemeClr val="bg1"/>
                </a:solidFill>
              </a:rPr>
              <a:t>A</a:t>
            </a:r>
            <a:r>
              <a:rPr lang="ko-KR" altLang="en-US" sz="1200">
                <a:solidFill>
                  <a:schemeClr val="bg1"/>
                </a:solidFill>
              </a:rPr>
              <a:t>-pill</a:t>
            </a:r>
            <a:endParaRPr lang="ko-KR" altLang="en-US" sz="1200">
              <a:solidFill>
                <a:schemeClr val="bg1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1200">
                <a:solidFill>
                  <a:schemeClr val="bg1"/>
                </a:solidFill>
              </a:rPr>
              <a:t>- </a:t>
            </a:r>
            <a:r>
              <a:rPr lang="ko-KR" altLang="en-US" sz="1200">
                <a:solidFill>
                  <a:schemeClr val="bg1"/>
                </a:solidFill>
              </a:rPr>
              <a:t>음성 인터페이스와 압력 센서를 활용한 스마트 베개</a:t>
            </a:r>
            <a:endParaRPr lang="ko-KR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00922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89250" y="1042670"/>
            <a:ext cx="1622424" cy="3332480"/>
          </a:xfrm>
          <a:prstGeom prst="rect">
            <a:avLst/>
          </a:prstGeom>
        </p:spPr>
      </p:pic>
      <p:pic>
        <p:nvPicPr>
          <p:cNvPr id="3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07560" y="1042670"/>
            <a:ext cx="1622734" cy="3333114"/>
          </a:xfrm>
          <a:prstGeom prst="rect">
            <a:avLst/>
          </a:prstGeom>
        </p:spPr>
      </p:pic>
      <p:pic>
        <p:nvPicPr>
          <p:cNvPr id="4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58255" y="1042670"/>
            <a:ext cx="1622734" cy="3333115"/>
          </a:xfrm>
          <a:prstGeom prst="rect">
            <a:avLst/>
          </a:prstGeom>
        </p:spPr>
      </p:pic>
      <p:pic>
        <p:nvPicPr>
          <p:cNvPr id="5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099429" y="1042697"/>
            <a:ext cx="1623030" cy="3333723"/>
          </a:xfrm>
          <a:prstGeom prst="rect">
            <a:avLst/>
          </a:prstGeom>
        </p:spPr>
      </p:pic>
      <p:sp>
        <p:nvSpPr>
          <p:cNvPr id="6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gradFill flip="xy" rotWithShape="1">
            <a:gsLst>
              <a:gs pos="54000">
                <a:srgbClr val="5d6dbe">
                  <a:alpha val="100000"/>
                </a:srgbClr>
              </a:gs>
              <a:gs pos="100000">
                <a:schemeClr val="bg1">
                  <a:alpha val="100000"/>
                </a:schemeClr>
              </a:gs>
            </a:gsLst>
            <a:lin ang="3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1600"/>
          </a:p>
        </p:txBody>
      </p:sp>
      <p:sp>
        <p:nvSpPr>
          <p:cNvPr id="7" name="TextBox 10"/>
          <p:cNvSpPr txBox="1"/>
          <p:nvPr/>
        </p:nvSpPr>
        <p:spPr>
          <a:xfrm>
            <a:off x="276836" y="145752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화면이름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276836" y="179622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APP </a:t>
            </a:r>
            <a:r>
              <a:rPr lang="ko-KR" altLang="en-US" sz="1200" dirty="0">
                <a:solidFill>
                  <a:schemeClr val="bg1"/>
                </a:solidFill>
              </a:rPr>
              <a:t>튜토리얼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페이지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9" name="TextBox 12"/>
          <p:cNvSpPr txBox="1"/>
          <p:nvPr/>
        </p:nvSpPr>
        <p:spPr>
          <a:xfrm>
            <a:off x="276836" y="22876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화면코드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276836" y="2618774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tutorial_page.dart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1" name="TextBox 14"/>
          <p:cNvSpPr txBox="1"/>
          <p:nvPr/>
        </p:nvSpPr>
        <p:spPr>
          <a:xfrm>
            <a:off x="276836" y="31049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작성자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TextBox 15"/>
          <p:cNvSpPr txBox="1"/>
          <p:nvPr/>
        </p:nvSpPr>
        <p:spPr>
          <a:xfrm>
            <a:off x="276836" y="3436069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</a:rPr>
              <a:t>임유동 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ko-KR" altLang="en-US" sz="1200" dirty="0">
                <a:solidFill>
                  <a:schemeClr val="bg1"/>
                </a:solidFill>
              </a:rPr>
              <a:t>오승헌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3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1600"/>
          </a:p>
        </p:txBody>
      </p:sp>
      <p:sp>
        <p:nvSpPr>
          <p:cNvPr id="14" name="TextBox 17"/>
          <p:cNvSpPr txBox="1"/>
          <p:nvPr/>
        </p:nvSpPr>
        <p:spPr>
          <a:xfrm>
            <a:off x="2889862" y="525125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/>
            <a:r>
              <a:rPr lang="ko-KR" altLang="en-US" sz="1600" b="1" dirty="0">
                <a:solidFill>
                  <a:srgbClr val="5d6dbe"/>
                </a:solidFill>
              </a:rPr>
              <a:t>화면설명</a:t>
            </a:r>
            <a:endParaRPr lang="ko-KR" altLang="en-US" sz="1600" b="1" dirty="0">
              <a:solidFill>
                <a:srgbClr val="5d6dbe"/>
              </a:solidFill>
            </a:endParaRPr>
          </a:p>
        </p:txBody>
      </p:sp>
      <p:sp>
        <p:nvSpPr>
          <p:cNvPr id="15" name="TextBox 18"/>
          <p:cNvSpPr txBox="1"/>
          <p:nvPr/>
        </p:nvSpPr>
        <p:spPr>
          <a:xfrm>
            <a:off x="4224632" y="5338494"/>
            <a:ext cx="2466340" cy="1408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ko-KR" altLang="ko-KR" sz="1200"/>
              <a:t>① </a:t>
            </a:r>
            <a:r>
              <a:rPr lang="ko-KR" altLang="en-US" sz="1200"/>
              <a:t>튜토리얼</a:t>
            </a:r>
            <a:r>
              <a:rPr lang="en-US" altLang="ko-KR" sz="1200"/>
              <a:t> </a:t>
            </a:r>
            <a:r>
              <a:rPr lang="ko-KR" altLang="en-US" sz="1200"/>
              <a:t>시작</a:t>
            </a:r>
            <a:r>
              <a:rPr lang="en-US" altLang="ko-KR" sz="1200"/>
              <a:t> </a:t>
            </a:r>
            <a:r>
              <a:rPr lang="ko-KR" altLang="en-US" sz="1200"/>
              <a:t>버튼</a:t>
            </a:r>
            <a:endParaRPr lang="ko-KR" altLang="en-US" sz="1200"/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ko-KR" altLang="ko-KR" sz="1200"/>
              <a:t>②</a:t>
            </a:r>
            <a:r>
              <a:rPr lang="en-US" altLang="ko-KR" sz="1200"/>
              <a:t> </a:t>
            </a:r>
            <a:r>
              <a:rPr lang="ko-KR" altLang="en-US" sz="1200"/>
              <a:t>다음</a:t>
            </a:r>
            <a:r>
              <a:rPr lang="en-US" altLang="ko-KR" sz="1200"/>
              <a:t> </a:t>
            </a:r>
            <a:r>
              <a:rPr lang="ko-KR" altLang="en-US" sz="1200"/>
              <a:t>화면</a:t>
            </a:r>
            <a:r>
              <a:rPr lang="en-US" altLang="ko-KR" sz="1200"/>
              <a:t> </a:t>
            </a:r>
            <a:r>
              <a:rPr lang="ko-KR" altLang="en-US" sz="1200"/>
              <a:t>버튼</a:t>
            </a:r>
            <a:endParaRPr lang="ko-KR" altLang="en-US" sz="1200"/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ko-KR" altLang="ko-KR" sz="1200"/>
              <a:t>③ </a:t>
            </a:r>
            <a:r>
              <a:rPr lang="ko-KR" altLang="en-US" sz="1200"/>
              <a:t>페이지</a:t>
            </a:r>
            <a:r>
              <a:rPr lang="en-US" altLang="ko-KR" sz="1200"/>
              <a:t> </a:t>
            </a:r>
            <a:r>
              <a:rPr lang="ko-KR" altLang="en-US" sz="1200"/>
              <a:t>표시기</a:t>
            </a:r>
            <a:endParaRPr lang="ko-KR" altLang="en-US" sz="1200"/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ko-KR" altLang="ko-KR" sz="1200"/>
              <a:t>④ </a:t>
            </a:r>
            <a:r>
              <a:rPr lang="ko-KR" altLang="en-US" sz="1200"/>
              <a:t>베개</a:t>
            </a:r>
            <a:r>
              <a:rPr lang="en-US" altLang="ko-KR" sz="1200"/>
              <a:t> </a:t>
            </a:r>
            <a:r>
              <a:rPr lang="ko-KR" altLang="en-US" sz="1200"/>
              <a:t>통신</a:t>
            </a:r>
            <a:r>
              <a:rPr lang="en-US" altLang="ko-KR" sz="1200"/>
              <a:t> </a:t>
            </a:r>
            <a:r>
              <a:rPr lang="ko-KR" altLang="en-US" sz="1200"/>
              <a:t>연결</a:t>
            </a:r>
            <a:r>
              <a:rPr lang="en-US" altLang="ko-KR" sz="1200"/>
              <a:t> </a:t>
            </a:r>
            <a:r>
              <a:rPr lang="ko-KR" altLang="en-US" sz="1200"/>
              <a:t>버튼</a:t>
            </a:r>
            <a:endParaRPr lang="ko-KR" altLang="en-US" sz="1200"/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ko-KR" altLang="ko-KR" sz="1200"/>
              <a:t>⑤ </a:t>
            </a:r>
            <a:r>
              <a:rPr lang="ko-KR" altLang="en-US" sz="1200"/>
              <a:t>이전</a:t>
            </a:r>
            <a:r>
              <a:rPr lang="en-US" altLang="ko-KR" sz="1200"/>
              <a:t> </a:t>
            </a:r>
            <a:r>
              <a:rPr lang="ko-KR" altLang="en-US" sz="1200"/>
              <a:t>화면</a:t>
            </a:r>
            <a:r>
              <a:rPr lang="en-US" altLang="ko-KR" sz="1200"/>
              <a:t> </a:t>
            </a:r>
            <a:r>
              <a:rPr lang="ko-KR" altLang="en-US" sz="1200"/>
              <a:t>버튼</a:t>
            </a:r>
            <a:endParaRPr lang="en-US" altLang="ko-KR" sz="1200"/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en-US" altLang="ko-KR" sz="1200"/>
              <a:t>⑥ </a:t>
            </a:r>
            <a:r>
              <a:rPr lang="ko-KR" altLang="en-US" sz="1200"/>
              <a:t>등누운자세</a:t>
            </a:r>
            <a:r>
              <a:rPr lang="en-US" altLang="ko-KR" sz="1200"/>
              <a:t> </a:t>
            </a:r>
            <a:r>
              <a:rPr lang="ko-KR" altLang="en-US" sz="1200"/>
              <a:t>높이</a:t>
            </a:r>
            <a:r>
              <a:rPr lang="en-US" altLang="ko-KR" sz="1200"/>
              <a:t> </a:t>
            </a:r>
            <a:r>
              <a:rPr lang="ko-KR" altLang="en-US" sz="1200"/>
              <a:t>측정</a:t>
            </a:r>
            <a:r>
              <a:rPr lang="en-US" altLang="ko-KR" sz="1200"/>
              <a:t> </a:t>
            </a:r>
            <a:r>
              <a:rPr lang="ko-KR" altLang="en-US" sz="1200"/>
              <a:t>버튼</a:t>
            </a:r>
            <a:endParaRPr lang="en-US" altLang="ko-KR" sz="1200" dirty="0"/>
          </a:p>
        </p:txBody>
      </p:sp>
      <p:sp>
        <p:nvSpPr>
          <p:cNvPr id="30" name="Rect 0"/>
          <p:cNvSpPr txBox="1"/>
          <p:nvPr/>
        </p:nvSpPr>
        <p:spPr>
          <a:xfrm>
            <a:off x="276860" y="269875"/>
            <a:ext cx="800735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</a:rPr>
              <a:t>과제명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21" name="Rect 0"/>
          <p:cNvSpPr/>
          <p:nvPr/>
        </p:nvSpPr>
        <p:spPr>
          <a:xfrm>
            <a:off x="3582035" y="3164205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22" name="Rect 0"/>
          <p:cNvSpPr/>
          <p:nvPr/>
        </p:nvSpPr>
        <p:spPr>
          <a:xfrm>
            <a:off x="4224020" y="3937000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2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23" name="Rect 0"/>
          <p:cNvSpPr/>
          <p:nvPr/>
        </p:nvSpPr>
        <p:spPr>
          <a:xfrm>
            <a:off x="5316551" y="3408625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4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24" name="Rect 0"/>
          <p:cNvSpPr/>
          <p:nvPr/>
        </p:nvSpPr>
        <p:spPr>
          <a:xfrm>
            <a:off x="4967991" y="3943930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5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25" name="Rect 0"/>
          <p:cNvSpPr/>
          <p:nvPr/>
        </p:nvSpPr>
        <p:spPr>
          <a:xfrm>
            <a:off x="3566491" y="4298260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3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26" name="Rect 0"/>
          <p:cNvSpPr/>
          <p:nvPr/>
        </p:nvSpPr>
        <p:spPr>
          <a:xfrm>
            <a:off x="7046926" y="3638495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lang="en-US" altLang="ko-KR" sz="1800">
                <a:latin typeface="맑은 고딕"/>
                <a:ea typeface="맑은 고딕"/>
              </a:rPr>
              <a:t>6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27" name="Rect 0"/>
          <p:cNvSpPr/>
          <p:nvPr/>
        </p:nvSpPr>
        <p:spPr>
          <a:xfrm>
            <a:off x="8786826" y="3652465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lang="en-US" altLang="ko-KR" sz="1800">
                <a:latin typeface="맑은 고딕"/>
                <a:ea typeface="맑은 고딕"/>
              </a:rPr>
              <a:t>7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28" name="Rect 0"/>
          <p:cNvSpPr/>
          <p:nvPr/>
        </p:nvSpPr>
        <p:spPr>
          <a:xfrm>
            <a:off x="9362772" y="3912180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lang="en-US" altLang="ko-KR" sz="1800">
                <a:latin typeface="맑은 고딕"/>
                <a:ea typeface="맑은 고딕"/>
              </a:rPr>
              <a:t>8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6794477" y="5338494"/>
            <a:ext cx="2228850" cy="5302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en-US" altLang="ko-KR" sz="1200"/>
              <a:t>⑦ </a:t>
            </a:r>
            <a:r>
              <a:rPr lang="ko-KR" altLang="en-US" sz="1200"/>
              <a:t>옆누운자세</a:t>
            </a:r>
            <a:r>
              <a:rPr lang="en-US" altLang="ko-KR" sz="1200"/>
              <a:t> </a:t>
            </a:r>
            <a:r>
              <a:rPr lang="ko-KR" altLang="en-US" sz="1200"/>
              <a:t>높이</a:t>
            </a:r>
            <a:r>
              <a:rPr lang="en-US" altLang="ko-KR" sz="1200"/>
              <a:t> </a:t>
            </a:r>
            <a:r>
              <a:rPr lang="ko-KR" altLang="en-US" sz="1200"/>
              <a:t>측정</a:t>
            </a:r>
            <a:r>
              <a:rPr lang="en-US" altLang="ko-KR" sz="1200"/>
              <a:t> </a:t>
            </a:r>
            <a:r>
              <a:rPr lang="ko-KR" altLang="en-US" sz="1200"/>
              <a:t>버튼</a:t>
            </a:r>
            <a:endParaRPr lang="en-US" altLang="ko-KR" sz="1200"/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en-US" altLang="ko-KR" sz="1200"/>
              <a:t>⑧ </a:t>
            </a:r>
            <a:r>
              <a:rPr lang="ko-KR" altLang="en-US" sz="1200"/>
              <a:t>튜토리얼</a:t>
            </a:r>
            <a:r>
              <a:rPr lang="en-US" altLang="ko-KR" sz="1200"/>
              <a:t> </a:t>
            </a:r>
            <a:r>
              <a:rPr lang="ko-KR" altLang="en-US" sz="1200"/>
              <a:t>종료</a:t>
            </a:r>
            <a:r>
              <a:rPr lang="en-US" altLang="ko-KR" sz="1200"/>
              <a:t> </a:t>
            </a:r>
            <a:r>
              <a:rPr lang="ko-KR" altLang="en-US" sz="1200"/>
              <a:t>버튼</a:t>
            </a:r>
            <a:endParaRPr lang="en-US" altLang="ko-KR" sz="1200" dirty="0"/>
          </a:p>
        </p:txBody>
      </p:sp>
      <p:sp>
        <p:nvSpPr>
          <p:cNvPr id="32" name="Rect 0"/>
          <p:cNvSpPr txBox="1"/>
          <p:nvPr/>
        </p:nvSpPr>
        <p:spPr>
          <a:xfrm>
            <a:off x="285750" y="600710"/>
            <a:ext cx="2171700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200">
                <a:solidFill>
                  <a:schemeClr val="bg1"/>
                </a:solidFill>
              </a:rPr>
              <a:t>A</a:t>
            </a:r>
            <a:r>
              <a:rPr lang="ko-KR" altLang="en-US" sz="1200">
                <a:solidFill>
                  <a:schemeClr val="bg1"/>
                </a:solidFill>
              </a:rPr>
              <a:t>-pill</a:t>
            </a:r>
            <a:endParaRPr lang="ko-KR" altLang="en-US" sz="1200">
              <a:solidFill>
                <a:schemeClr val="bg1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1200">
                <a:solidFill>
                  <a:schemeClr val="bg1"/>
                </a:solidFill>
              </a:rPr>
              <a:t>- </a:t>
            </a:r>
            <a:r>
              <a:rPr lang="ko-KR" altLang="en-US" sz="1200">
                <a:solidFill>
                  <a:schemeClr val="bg1"/>
                </a:solidFill>
              </a:rPr>
              <a:t>음성 인터페이스와 압력 센서를 활용한 스마트 베개</a:t>
            </a:r>
            <a:endParaRPr lang="ko-KR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00922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/>
          <p:nvPr/>
        </p:nvSpPr>
        <p:spPr>
          <a:xfrm>
            <a:off x="0" y="0"/>
            <a:ext cx="9906635" cy="768350"/>
          </a:xfrm>
          <a:prstGeom prst="rect">
            <a:avLst/>
          </a:prstGeom>
          <a:solidFill>
            <a:srgbClr val="5d6dbe">
              <a:alpha val="10000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3253740" y="63500"/>
            <a:ext cx="3389630" cy="70739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b="1">
                <a:solidFill>
                  <a:schemeClr val="bg1"/>
                </a:solidFill>
              </a:rPr>
              <a:t>W</a:t>
            </a:r>
            <a:r>
              <a:rPr lang="ko-KR" altLang="en-US" sz="4000" b="1">
                <a:solidFill>
                  <a:schemeClr val="bg1"/>
                </a:solidFill>
              </a:rPr>
              <a:t>eb</a:t>
            </a:r>
            <a:r>
              <a:rPr lang="ko-KR" altLang="en-US" sz="4000" b="1">
                <a:solidFill>
                  <a:schemeClr val="bg1"/>
                </a:solidFill>
              </a:rPr>
              <a:t> </a:t>
            </a:r>
            <a:r>
              <a:rPr lang="ko-KR" altLang="en-US" sz="4000" b="1">
                <a:solidFill>
                  <a:schemeClr val="bg1"/>
                </a:solidFill>
              </a:rPr>
              <a:t>변경이력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graphicFrame>
        <p:nvGraphicFramePr>
          <p:cNvPr id="6" name="표 27"/>
          <p:cNvGraphicFramePr>
            <a:graphicFrameLocks noGrp="1"/>
          </p:cNvGraphicFramePr>
          <p:nvPr/>
        </p:nvGraphicFramePr>
        <p:xfrm>
          <a:off x="3810" y="768985"/>
          <a:ext cx="9912350" cy="52044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22350"/>
                <a:gridCol w="1552575"/>
                <a:gridCol w="5135245"/>
                <a:gridCol w="1102360"/>
                <a:gridCol w="1099820"/>
              </a:tblGrid>
              <a:tr h="370840">
                <a:tc>
                  <a:txBody>
                    <a:bodyPr/>
                    <a:p>
                      <a:pPr marL="0" indent="0" algn="ctr" hangingPunct="1"/>
                      <a:r>
                        <a:rPr lang="ko-KR" sz="1800" b="1" i="0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버전</a:t>
                      </a: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>
                    <a:solidFill>
                      <a:srgbClr val="5d6dbe">
                        <a:alpha val="70000"/>
                      </a:srgbClr>
                    </a:solidFill>
                  </a:tcPr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1" i="0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작성일</a:t>
                      </a:r>
                      <a:r>
                        <a:rPr lang="ko-KR" sz="1800" b="1" i="0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자</a:t>
                      </a: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>
                    <a:solidFill>
                      <a:srgbClr val="5d6dbe">
                        <a:alpha val="70000"/>
                      </a:srgbClr>
                    </a:solidFill>
                  </a:tcPr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1" i="0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수정사</a:t>
                      </a:r>
                      <a:r>
                        <a:rPr lang="ko-KR" sz="1800" b="1" i="0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항</a:t>
                      </a: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>
                    <a:solidFill>
                      <a:srgbClr val="5d6dbe">
                        <a:alpha val="70000"/>
                      </a:srgbClr>
                    </a:solidFill>
                  </a:tcPr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1" i="0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작성</a:t>
                      </a:r>
                      <a:r>
                        <a:rPr lang="ko-KR" sz="1800" b="1" i="0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자</a:t>
                      </a: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>
                    <a:solidFill>
                      <a:srgbClr val="5d6dbe">
                        <a:alpha val="70000"/>
                      </a:srgbClr>
                    </a:solidFill>
                  </a:tcPr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1" i="0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검수</a:t>
                      </a:r>
                      <a:r>
                        <a:rPr lang="ko-KR" sz="1800" b="1" i="0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자</a:t>
                      </a: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>
                    <a:solidFill>
                      <a:srgbClr val="5d6dbe">
                        <a:alpha val="70000"/>
                      </a:srgbClr>
                    </a:solidFill>
                  </a:tcPr>
                </a:tc>
              </a:tr>
              <a:tr h="383540"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.1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023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12.04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l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-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W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eb 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화면 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전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체 설계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이다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이건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중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</a:tr>
              <a:tr h="370840"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.2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023.12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05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l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-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M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ain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소개 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페이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지 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슬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라이드 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-&gt; 영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상 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변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경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이다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이건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중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</a:tr>
              <a:tr h="370840"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.3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3.12.06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l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-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제품 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기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능 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페이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지 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디자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인 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선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정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이건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중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이다현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</a:tr>
              <a:tr h="370840"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.4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023.12.07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l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-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앱 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기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능 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페이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지 화면 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구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성 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변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경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이건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중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이다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</a:tr>
              <a:tr h="370840"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.5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02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.12.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l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-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하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단 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배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너 앱 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다운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로드 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페이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지 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이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동 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버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튼 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추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가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이다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이건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중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</a:tr>
              <a:tr h="370840"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.6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023.12.14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l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-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상품 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주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문 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모달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창 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설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이다현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이건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중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</a:tr>
              <a:tr h="370840"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.7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02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1.02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l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-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상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품 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문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의 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챗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봇 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모달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창 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설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이건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중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이다현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</a:tr>
              <a:tr h="370840">
                <a:tc>
                  <a:txBody>
                    <a:bodyPr/>
                    <a:p>
                      <a:pPr marL="0" indent="0" algn="ctr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l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</a:tr>
              <a:tr h="370840">
                <a:tc>
                  <a:txBody>
                    <a:bodyPr/>
                    <a:p>
                      <a:pPr marL="0" indent="0" algn="ctr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l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</a:tr>
              <a:tr h="370840">
                <a:tc>
                  <a:txBody>
                    <a:bodyPr/>
                    <a:p>
                      <a:pPr marL="0" indent="0" algn="ctr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l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</a:tr>
              <a:tr h="370840">
                <a:tc>
                  <a:txBody>
                    <a:bodyPr/>
                    <a:p>
                      <a:pPr marL="0" indent="0" algn="ctr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l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</a:tr>
              <a:tr h="370840">
                <a:tc>
                  <a:txBody>
                    <a:bodyPr/>
                    <a:p>
                      <a:pPr marL="0" indent="0" algn="ctr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l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</a:tr>
              <a:tr h="370840">
                <a:tc>
                  <a:txBody>
                    <a:bodyPr/>
                    <a:p>
                      <a:pPr marL="0" indent="0" algn="ctr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l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gradFill flip="xy" rotWithShape="1">
            <a:gsLst>
              <a:gs pos="54000">
                <a:srgbClr val="5d6dbe">
                  <a:alpha val="100000"/>
                </a:srgbClr>
              </a:gs>
              <a:gs pos="100000">
                <a:schemeClr val="bg1">
                  <a:alpha val="100000"/>
                </a:schemeClr>
              </a:gs>
            </a:gsLst>
            <a:lin ang="3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1600"/>
          </a:p>
        </p:txBody>
      </p:sp>
      <p:sp>
        <p:nvSpPr>
          <p:cNvPr id="3" name="TextBox 10"/>
          <p:cNvSpPr txBox="1"/>
          <p:nvPr/>
        </p:nvSpPr>
        <p:spPr>
          <a:xfrm>
            <a:off x="276836" y="146514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화면이름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11"/>
          <p:cNvSpPr txBox="1"/>
          <p:nvPr/>
        </p:nvSpPr>
        <p:spPr>
          <a:xfrm>
            <a:off x="276836" y="179622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APP </a:t>
            </a:r>
            <a:r>
              <a:rPr lang="ko-KR" altLang="en-US" sz="1200" dirty="0">
                <a:solidFill>
                  <a:schemeClr val="bg1"/>
                </a:solidFill>
              </a:rPr>
              <a:t>통계페이지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5" name="TextBox 12"/>
          <p:cNvSpPr txBox="1"/>
          <p:nvPr/>
        </p:nvSpPr>
        <p:spPr>
          <a:xfrm>
            <a:off x="276836" y="22876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화면코드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276836" y="2618774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statistic_page.dart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276836" y="31049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작성자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TextBox 15"/>
          <p:cNvSpPr txBox="1"/>
          <p:nvPr/>
        </p:nvSpPr>
        <p:spPr>
          <a:xfrm>
            <a:off x="276836" y="3436069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</a:rPr>
              <a:t>오승헌 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ko-KR" altLang="en-US" sz="1200" dirty="0">
                <a:solidFill>
                  <a:schemeClr val="bg1"/>
                </a:solidFill>
              </a:rPr>
              <a:t>임유동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9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1600"/>
          </a:p>
        </p:txBody>
      </p:sp>
      <p:sp>
        <p:nvSpPr>
          <p:cNvPr id="10" name="TextBox 17"/>
          <p:cNvSpPr txBox="1"/>
          <p:nvPr/>
        </p:nvSpPr>
        <p:spPr>
          <a:xfrm>
            <a:off x="2889862" y="525125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/>
            <a:r>
              <a:rPr lang="ko-KR" altLang="en-US" sz="1600" b="1" dirty="0">
                <a:solidFill>
                  <a:srgbClr val="5d6dbe"/>
                </a:solidFill>
              </a:rPr>
              <a:t>화면설명</a:t>
            </a:r>
            <a:endParaRPr lang="ko-KR" altLang="en-US" sz="1600" b="1" dirty="0">
              <a:solidFill>
                <a:srgbClr val="5d6dbe"/>
              </a:solidFill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185262" y="5346114"/>
            <a:ext cx="2466340" cy="1408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ko-KR" altLang="ko-KR" sz="1200"/>
              <a:t>① </a:t>
            </a:r>
            <a:r>
              <a:rPr lang="ko-KR" altLang="en-US" sz="1200"/>
              <a:t>상단</a:t>
            </a:r>
            <a:r>
              <a:rPr lang="en-US" altLang="ko-KR" sz="1200"/>
              <a:t> </a:t>
            </a:r>
            <a:r>
              <a:rPr lang="ko-KR" altLang="en-US" sz="1200"/>
              <a:t>텍스트</a:t>
            </a:r>
            <a:r>
              <a:rPr lang="en-US" altLang="ko-KR" sz="1200"/>
              <a:t> </a:t>
            </a:r>
            <a:r>
              <a:rPr lang="ko-KR" altLang="en-US" sz="1200"/>
              <a:t>닫기</a:t>
            </a:r>
            <a:r>
              <a:rPr lang="en-US" altLang="ko-KR" sz="1200"/>
              <a:t> </a:t>
            </a:r>
            <a:r>
              <a:rPr lang="ko-KR" altLang="en-US" sz="1200"/>
              <a:t>버튼</a:t>
            </a:r>
            <a:endParaRPr lang="ko-KR" altLang="en-US" sz="1200"/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ko-KR" altLang="ko-KR" sz="1200"/>
              <a:t>②</a:t>
            </a:r>
            <a:r>
              <a:rPr lang="en-US" altLang="ko-KR" sz="1200"/>
              <a:t> </a:t>
            </a:r>
            <a:r>
              <a:rPr lang="ko-KR" altLang="en-US" sz="1200"/>
              <a:t>이전</a:t>
            </a:r>
            <a:r>
              <a:rPr lang="en-US" altLang="ko-KR" sz="1200"/>
              <a:t> </a:t>
            </a:r>
            <a:r>
              <a:rPr lang="ko-KR" altLang="en-US" sz="1200"/>
              <a:t>날짜</a:t>
            </a:r>
            <a:r>
              <a:rPr lang="en-US" altLang="ko-KR" sz="1200"/>
              <a:t> </a:t>
            </a:r>
            <a:r>
              <a:rPr lang="ko-KR" altLang="en-US" sz="1200"/>
              <a:t>버튼</a:t>
            </a:r>
            <a:endParaRPr lang="ko-KR" altLang="en-US" sz="1200"/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ko-KR" altLang="ko-KR" sz="1200"/>
              <a:t>③ </a:t>
            </a:r>
            <a:r>
              <a:rPr lang="ko-KR" altLang="en-US" sz="1200"/>
              <a:t>다음</a:t>
            </a:r>
            <a:r>
              <a:rPr lang="en-US" altLang="ko-KR" sz="1200"/>
              <a:t> </a:t>
            </a:r>
            <a:r>
              <a:rPr lang="ko-KR" altLang="en-US" sz="1200"/>
              <a:t>날짜</a:t>
            </a:r>
            <a:r>
              <a:rPr lang="en-US" altLang="ko-KR" sz="1200"/>
              <a:t> </a:t>
            </a:r>
            <a:r>
              <a:rPr lang="ko-KR" altLang="en-US" sz="1200"/>
              <a:t>버튼</a:t>
            </a:r>
            <a:endParaRPr lang="ko-KR" altLang="en-US" sz="1200"/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ko-KR" altLang="ko-KR" sz="1200"/>
              <a:t>④ </a:t>
            </a:r>
            <a:r>
              <a:rPr lang="ko-KR" altLang="en-US" sz="1200"/>
              <a:t>수면</a:t>
            </a:r>
            <a:r>
              <a:rPr lang="en-US" altLang="ko-KR" sz="1200"/>
              <a:t> </a:t>
            </a:r>
            <a:r>
              <a:rPr lang="ko-KR" altLang="en-US" sz="1200"/>
              <a:t>시간</a:t>
            </a:r>
            <a:r>
              <a:rPr lang="en-US" altLang="ko-KR" sz="1200"/>
              <a:t> </a:t>
            </a:r>
            <a:r>
              <a:rPr lang="ko-KR" altLang="en-US" sz="1200"/>
              <a:t>정보</a:t>
            </a:r>
            <a:endParaRPr lang="ko-KR" altLang="en-US" sz="1200"/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ko-KR" altLang="ko-KR" sz="1200"/>
              <a:t>⑤ </a:t>
            </a:r>
            <a:r>
              <a:rPr lang="ko-KR" altLang="en-US" sz="1200"/>
              <a:t>날짜</a:t>
            </a:r>
            <a:r>
              <a:rPr lang="en-US" altLang="ko-KR" sz="1200"/>
              <a:t> </a:t>
            </a:r>
            <a:r>
              <a:rPr lang="ko-KR" altLang="en-US" sz="1200"/>
              <a:t>선택</a:t>
            </a:r>
            <a:r>
              <a:rPr lang="en-US" altLang="ko-KR" sz="1200"/>
              <a:t> </a:t>
            </a:r>
            <a:r>
              <a:rPr lang="ko-KR" altLang="en-US" sz="1200"/>
              <a:t>버튼</a:t>
            </a:r>
            <a:endParaRPr lang="en-US" altLang="ko-KR" sz="1200"/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en-US" altLang="ko-KR" sz="1200"/>
              <a:t>⑥ </a:t>
            </a:r>
            <a:r>
              <a:rPr lang="ko-KR" altLang="en-US" sz="1200"/>
              <a:t>수면</a:t>
            </a:r>
            <a:r>
              <a:rPr lang="en-US" altLang="ko-KR" sz="1200"/>
              <a:t> </a:t>
            </a:r>
            <a:r>
              <a:rPr lang="ko-KR" altLang="en-US" sz="1200"/>
              <a:t>분석</a:t>
            </a:r>
            <a:r>
              <a:rPr lang="en-US" altLang="ko-KR" sz="1200"/>
              <a:t> </a:t>
            </a:r>
            <a:r>
              <a:rPr lang="ko-KR" altLang="en-US" sz="1200"/>
              <a:t>그래프</a:t>
            </a:r>
            <a:endParaRPr lang="en-US" altLang="ko-KR" sz="1200" dirty="0"/>
          </a:p>
        </p:txBody>
      </p:sp>
      <p:sp>
        <p:nvSpPr>
          <p:cNvPr id="13" name="TextBox 33"/>
          <p:cNvSpPr txBox="1"/>
          <p:nvPr/>
        </p:nvSpPr>
        <p:spPr>
          <a:xfrm>
            <a:off x="276836" y="426751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30" name="Rect 0"/>
          <p:cNvSpPr txBox="1"/>
          <p:nvPr/>
        </p:nvSpPr>
        <p:spPr>
          <a:xfrm>
            <a:off x="276860" y="269875"/>
            <a:ext cx="800735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</a:rPr>
              <a:t>과제명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31" name="Rect 0"/>
          <p:cNvSpPr txBox="1"/>
          <p:nvPr/>
        </p:nvSpPr>
        <p:spPr>
          <a:xfrm>
            <a:off x="276860" y="600710"/>
            <a:ext cx="2171700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200">
                <a:solidFill>
                  <a:schemeClr val="bg1"/>
                </a:solidFill>
              </a:rPr>
              <a:t>A</a:t>
            </a:r>
            <a:r>
              <a:rPr lang="ko-KR" altLang="en-US" sz="1200">
                <a:solidFill>
                  <a:schemeClr val="bg1"/>
                </a:solidFill>
              </a:rPr>
              <a:t>-pill</a:t>
            </a:r>
            <a:endParaRPr lang="ko-KR" altLang="en-US" sz="1200">
              <a:solidFill>
                <a:schemeClr val="bg1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1200">
                <a:solidFill>
                  <a:schemeClr val="bg1"/>
                </a:solidFill>
              </a:rPr>
              <a:t>- </a:t>
            </a:r>
            <a:r>
              <a:rPr lang="ko-KR" altLang="en-US" sz="1200">
                <a:solidFill>
                  <a:schemeClr val="bg1"/>
                </a:solidFill>
              </a:rPr>
              <a:t>음성 인터페이스와 압력 </a:t>
            </a:r>
            <a:r>
              <a:rPr lang="ko-KR" altLang="en-US" sz="1200">
                <a:solidFill>
                  <a:schemeClr val="bg1"/>
                </a:solidFill>
              </a:rPr>
              <a:t>센서</a:t>
            </a:r>
            <a:r>
              <a:rPr lang="ko-KR" altLang="en-US" sz="1200">
                <a:solidFill>
                  <a:schemeClr val="bg1"/>
                </a:solidFill>
              </a:rPr>
              <a:t>를 </a:t>
            </a:r>
            <a:r>
              <a:rPr lang="ko-KR" altLang="en-US" sz="1200">
                <a:solidFill>
                  <a:schemeClr val="bg1"/>
                </a:solidFill>
              </a:rPr>
              <a:t>활용</a:t>
            </a:r>
            <a:r>
              <a:rPr lang="ko-KR" altLang="en-US" sz="1200">
                <a:solidFill>
                  <a:schemeClr val="bg1"/>
                </a:solidFill>
              </a:rPr>
              <a:t>한 </a:t>
            </a:r>
            <a:r>
              <a:rPr lang="ko-KR" altLang="en-US" sz="1200">
                <a:solidFill>
                  <a:schemeClr val="bg1"/>
                </a:solidFill>
              </a:rPr>
              <a:t>스마</a:t>
            </a:r>
            <a:r>
              <a:rPr lang="ko-KR" altLang="en-US" sz="1200">
                <a:solidFill>
                  <a:schemeClr val="bg1"/>
                </a:solidFill>
              </a:rPr>
              <a:t>트 </a:t>
            </a:r>
            <a:r>
              <a:rPr lang="ko-KR" altLang="en-US" sz="1200">
                <a:solidFill>
                  <a:schemeClr val="bg1"/>
                </a:solidFill>
              </a:rPr>
              <a:t>베</a:t>
            </a:r>
            <a:r>
              <a:rPr lang="ko-KR" altLang="en-US" sz="1200">
                <a:solidFill>
                  <a:schemeClr val="bg1"/>
                </a:solidFill>
              </a:rPr>
              <a:t>개</a:t>
            </a:r>
            <a:endParaRPr lang="ko-KR" altLang="en-US" sz="1200">
              <a:solidFill>
                <a:schemeClr val="bg1"/>
              </a:solidFill>
            </a:endParaRPr>
          </a:p>
        </p:txBody>
      </p:sp>
      <p:grpSp>
        <p:nvGrpSpPr>
          <p:cNvPr id="17" name="group"/>
          <p:cNvGrpSpPr/>
          <p:nvPr/>
        </p:nvGrpSpPr>
        <p:grpSpPr>
          <a:xfrm rot="0">
            <a:off x="3795395" y="0"/>
            <a:ext cx="2054860" cy="5171440"/>
            <a:chOff x="5176520" y="0"/>
            <a:chExt cx="2054860" cy="5171440"/>
          </a:xfrm>
        </p:grpSpPr>
        <p:pic>
          <p:nvPicPr>
            <p:cNvPr id="18" name="Pic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176520" y="0"/>
              <a:ext cx="2055234" cy="5171440"/>
            </a:xfrm>
            <a:prstGeom prst="rect">
              <a:avLst/>
            </a:prstGeom>
          </p:spPr>
        </p:pic>
        <p:sp>
          <p:nvSpPr>
            <p:cNvPr id="19" name="Rect 0"/>
            <p:cNvSpPr/>
            <p:nvPr/>
          </p:nvSpPr>
          <p:spPr>
            <a:xfrm>
              <a:off x="6945004" y="257175"/>
              <a:ext cx="236220" cy="243840"/>
            </a:xfrm>
            <a:prstGeom prst="ellipse">
              <a:avLst/>
            </a:prstGeom>
            <a:solidFill>
              <a:srgbClr val="5d6dbe">
                <a:alpha val="10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p>
              <a:pPr marL="0" indent="0" algn="ctr" hangingPunct="1"/>
              <a:r>
                <a:rPr sz="1800">
                  <a:latin typeface="맑은 고딕"/>
                  <a:ea typeface="맑은 고딕"/>
                </a:rPr>
                <a:t>1</a:t>
              </a:r>
              <a:endParaRPr lang="ko-KR" altLang="en-US" sz="1800">
                <a:latin typeface="맑은 고딕"/>
                <a:ea typeface="맑은 고딕"/>
              </a:endParaRPr>
            </a:p>
          </p:txBody>
        </p:sp>
        <p:sp>
          <p:nvSpPr>
            <p:cNvPr id="20" name="Rect 0"/>
            <p:cNvSpPr/>
            <p:nvPr/>
          </p:nvSpPr>
          <p:spPr>
            <a:xfrm>
              <a:off x="6469722" y="655265"/>
              <a:ext cx="236220" cy="243840"/>
            </a:xfrm>
            <a:prstGeom prst="ellipse">
              <a:avLst/>
            </a:prstGeom>
            <a:solidFill>
              <a:srgbClr val="5d6dbe">
                <a:alpha val="10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p>
              <a:pPr marL="0" indent="0" algn="ctr" hangingPunct="1"/>
              <a:r>
                <a:rPr sz="1800">
                  <a:latin typeface="맑은 고딕"/>
                  <a:ea typeface="맑은 고딕"/>
                </a:rPr>
                <a:t>4</a:t>
              </a:r>
              <a:endParaRPr lang="ko-KR" altLang="en-US" sz="1800">
                <a:latin typeface="맑은 고딕"/>
                <a:ea typeface="맑은 고딕"/>
              </a:endParaRPr>
            </a:p>
          </p:txBody>
        </p:sp>
        <p:sp>
          <p:nvSpPr>
            <p:cNvPr id="21" name="Rect 0"/>
            <p:cNvSpPr/>
            <p:nvPr/>
          </p:nvSpPr>
          <p:spPr>
            <a:xfrm>
              <a:off x="5249545" y="898525"/>
              <a:ext cx="236220" cy="243840"/>
            </a:xfrm>
            <a:prstGeom prst="ellipse">
              <a:avLst/>
            </a:prstGeom>
            <a:solidFill>
              <a:srgbClr val="5d6dbe">
                <a:alpha val="10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p>
              <a:pPr marL="0" indent="0" algn="ctr" hangingPunct="1"/>
              <a:r>
                <a:rPr sz="1800">
                  <a:latin typeface="맑은 고딕"/>
                  <a:ea typeface="맑은 고딕"/>
                </a:rPr>
                <a:t>2</a:t>
              </a:r>
              <a:endParaRPr lang="ko-KR" altLang="en-US" sz="1800">
                <a:latin typeface="맑은 고딕"/>
                <a:ea typeface="맑은 고딕"/>
              </a:endParaRPr>
            </a:p>
          </p:txBody>
        </p:sp>
        <p:sp>
          <p:nvSpPr>
            <p:cNvPr id="22" name="Rect 0"/>
            <p:cNvSpPr/>
            <p:nvPr/>
          </p:nvSpPr>
          <p:spPr>
            <a:xfrm>
              <a:off x="6945326" y="899105"/>
              <a:ext cx="236220" cy="243840"/>
            </a:xfrm>
            <a:prstGeom prst="ellipse">
              <a:avLst/>
            </a:prstGeom>
            <a:solidFill>
              <a:srgbClr val="5d6dbe">
                <a:alpha val="10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p>
              <a:pPr marL="0" indent="0" algn="ctr" hangingPunct="1"/>
              <a:r>
                <a:rPr sz="1800">
                  <a:latin typeface="맑은 고딕"/>
                  <a:ea typeface="맑은 고딕"/>
                </a:rPr>
                <a:t>3</a:t>
              </a:r>
              <a:endParaRPr lang="ko-KR" altLang="en-US" sz="1800">
                <a:latin typeface="맑은 고딕"/>
                <a:ea typeface="맑은 고딕"/>
              </a:endParaRPr>
            </a:p>
          </p:txBody>
        </p:sp>
        <p:sp>
          <p:nvSpPr>
            <p:cNvPr id="23" name="Rect 0"/>
            <p:cNvSpPr/>
            <p:nvPr/>
          </p:nvSpPr>
          <p:spPr>
            <a:xfrm>
              <a:off x="6709161" y="1889070"/>
              <a:ext cx="236220" cy="243840"/>
            </a:xfrm>
            <a:prstGeom prst="ellipse">
              <a:avLst/>
            </a:prstGeom>
            <a:solidFill>
              <a:srgbClr val="5d6dbe">
                <a:alpha val="10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p>
              <a:pPr marL="0" indent="0" algn="ctr" hangingPunct="1"/>
              <a:r>
                <a:rPr sz="1800">
                  <a:latin typeface="맑은 고딕"/>
                  <a:ea typeface="맑은 고딕"/>
                </a:rPr>
                <a:t>5</a:t>
              </a:r>
              <a:endParaRPr lang="ko-KR" altLang="en-US" sz="1800">
                <a:latin typeface="맑은 고딕"/>
                <a:ea typeface="맑은 고딕"/>
              </a:endParaRPr>
            </a:p>
          </p:txBody>
        </p:sp>
        <p:sp>
          <p:nvSpPr>
            <p:cNvPr id="24" name="Rect 0"/>
            <p:cNvSpPr/>
            <p:nvPr/>
          </p:nvSpPr>
          <p:spPr>
            <a:xfrm>
              <a:off x="5249876" y="3320360"/>
              <a:ext cx="236220" cy="243840"/>
            </a:xfrm>
            <a:prstGeom prst="ellipse">
              <a:avLst/>
            </a:prstGeom>
            <a:solidFill>
              <a:srgbClr val="5d6dbe">
                <a:alpha val="10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p>
              <a:pPr marL="0" indent="0" algn="ctr" hangingPunct="1"/>
              <a:r>
                <a:rPr lang="en-US" altLang="ko-KR" sz="1800">
                  <a:latin typeface="맑은 고딕"/>
                  <a:ea typeface="맑은 고딕"/>
                </a:rPr>
                <a:t>6</a:t>
              </a:r>
              <a:endParaRPr lang="ko-KR" altLang="en-US" sz="1800">
                <a:latin typeface="맑은 고딕"/>
                <a:ea typeface="맑은 고딕"/>
              </a:endParaRPr>
            </a:p>
          </p:txBody>
        </p:sp>
        <p:sp>
          <p:nvSpPr>
            <p:cNvPr id="25" name="Rect 0"/>
            <p:cNvSpPr/>
            <p:nvPr/>
          </p:nvSpPr>
          <p:spPr>
            <a:xfrm>
              <a:off x="6883731" y="3815660"/>
              <a:ext cx="236220" cy="243840"/>
            </a:xfrm>
            <a:prstGeom prst="ellipse">
              <a:avLst/>
            </a:prstGeom>
            <a:solidFill>
              <a:srgbClr val="5d6dbe">
                <a:alpha val="10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p>
              <a:pPr marL="0" indent="0" algn="ctr" hangingPunct="1"/>
              <a:r>
                <a:rPr lang="en-US" altLang="ko-KR" sz="1800">
                  <a:latin typeface="맑은 고딕"/>
                  <a:ea typeface="맑은 고딕"/>
                </a:rPr>
                <a:t>7</a:t>
              </a:r>
              <a:endParaRPr lang="ko-KR" altLang="en-US" sz="1800">
                <a:latin typeface="맑은 고딕"/>
                <a:ea typeface="맑은 고딕"/>
              </a:endParaRPr>
            </a:p>
          </p:txBody>
        </p:sp>
        <p:sp>
          <p:nvSpPr>
            <p:cNvPr id="26" name="Rect 0"/>
            <p:cNvSpPr/>
            <p:nvPr/>
          </p:nvSpPr>
          <p:spPr>
            <a:xfrm>
              <a:off x="6964377" y="4748475"/>
              <a:ext cx="236220" cy="243840"/>
            </a:xfrm>
            <a:prstGeom prst="ellipse">
              <a:avLst/>
            </a:prstGeom>
            <a:solidFill>
              <a:srgbClr val="5d6dbe">
                <a:alpha val="10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p>
              <a:pPr marL="0" indent="0" algn="ctr" hangingPunct="1"/>
              <a:r>
                <a:rPr lang="en-US" altLang="ko-KR" sz="1800">
                  <a:latin typeface="맑은 고딕"/>
                  <a:ea typeface="맑은 고딕"/>
                </a:rPr>
                <a:t>8</a:t>
              </a:r>
              <a:endParaRPr lang="ko-KR" altLang="en-US" sz="1800">
                <a:latin typeface="맑은 고딕"/>
                <a:ea typeface="맑은 고딕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7322797" y="5494069"/>
            <a:ext cx="2062480" cy="7499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en-US" altLang="ko-KR" sz="1200"/>
              <a:t>⑦ </a:t>
            </a:r>
            <a:r>
              <a:rPr lang="ko-KR" altLang="en-US" sz="1200"/>
              <a:t>수면</a:t>
            </a:r>
            <a:r>
              <a:rPr lang="en-US" altLang="ko-KR" sz="1200"/>
              <a:t> </a:t>
            </a:r>
            <a:r>
              <a:rPr lang="ko-KR" altLang="en-US" sz="1200"/>
              <a:t>분석</a:t>
            </a:r>
            <a:r>
              <a:rPr lang="en-US" altLang="ko-KR" sz="1200"/>
              <a:t> </a:t>
            </a:r>
            <a:r>
              <a:rPr lang="ko-KR" altLang="en-US" sz="1200"/>
              <a:t>요약</a:t>
            </a:r>
            <a:endParaRPr lang="en-US" altLang="ko-KR" sz="1200"/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en-US" altLang="ko-KR" sz="1200"/>
              <a:t>⑧ </a:t>
            </a:r>
            <a:r>
              <a:rPr lang="ko-KR" altLang="en-US" sz="1200"/>
              <a:t>하단</a:t>
            </a:r>
            <a:r>
              <a:rPr lang="en-US" altLang="ko-KR" sz="1200"/>
              <a:t> </a:t>
            </a:r>
            <a:r>
              <a:rPr lang="ko-KR" altLang="en-US" sz="1200"/>
              <a:t>네이게이션</a:t>
            </a:r>
            <a:r>
              <a:rPr lang="en-US" altLang="ko-KR" sz="1200"/>
              <a:t> </a:t>
            </a:r>
            <a:r>
              <a:rPr lang="ko-KR" altLang="en-US" sz="1200"/>
              <a:t>바</a:t>
            </a:r>
            <a:endParaRPr lang="en-US" altLang="ko-KR" sz="1200"/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en-US" altLang="ko-KR" sz="1200"/>
              <a:t>⑨ </a:t>
            </a:r>
            <a:r>
              <a:rPr lang="ko-KR" altLang="en-US" sz="1200"/>
              <a:t>날짜</a:t>
            </a:r>
            <a:r>
              <a:rPr lang="en-US" altLang="ko-KR" sz="1200"/>
              <a:t> </a:t>
            </a:r>
            <a:r>
              <a:rPr lang="ko-KR" altLang="en-US" sz="1200"/>
              <a:t>선택창</a:t>
            </a:r>
            <a:endParaRPr lang="en-US" altLang="ko-KR" sz="1200" dirty="0"/>
          </a:p>
        </p:txBody>
      </p:sp>
      <p:pic>
        <p:nvPicPr>
          <p:cNvPr id="28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02450" y="0"/>
            <a:ext cx="2518035" cy="5172074"/>
          </a:xfrm>
          <a:prstGeom prst="rect">
            <a:avLst/>
          </a:prstGeom>
        </p:spPr>
      </p:pic>
      <p:sp>
        <p:nvSpPr>
          <p:cNvPr id="29" name="Rect 0"/>
          <p:cNvSpPr/>
          <p:nvPr/>
        </p:nvSpPr>
        <p:spPr>
          <a:xfrm>
            <a:off x="8958276" y="1040075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9</a:t>
            </a:r>
            <a:endParaRPr lang="ko-KR" altLang="en-US" sz="18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6900922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gradFill flip="xy" rotWithShape="1">
            <a:gsLst>
              <a:gs pos="54000">
                <a:srgbClr val="5d6dbe">
                  <a:alpha val="100000"/>
                </a:srgbClr>
              </a:gs>
              <a:gs pos="100000">
                <a:schemeClr val="bg1">
                  <a:alpha val="100000"/>
                </a:schemeClr>
              </a:gs>
            </a:gsLst>
            <a:lin ang="3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1600"/>
          </a:p>
        </p:txBody>
      </p:sp>
      <p:sp>
        <p:nvSpPr>
          <p:cNvPr id="3" name="TextBox 10"/>
          <p:cNvSpPr txBox="1"/>
          <p:nvPr/>
        </p:nvSpPr>
        <p:spPr>
          <a:xfrm>
            <a:off x="276836" y="146514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화면이름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11"/>
          <p:cNvSpPr txBox="1"/>
          <p:nvPr/>
        </p:nvSpPr>
        <p:spPr>
          <a:xfrm>
            <a:off x="276836" y="179622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APP </a:t>
            </a:r>
            <a:r>
              <a:rPr lang="ko-KR" altLang="en-US" sz="1200" dirty="0">
                <a:solidFill>
                  <a:schemeClr val="bg1"/>
                </a:solidFill>
              </a:rPr>
              <a:t>통계페이지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5" name="TextBox 12"/>
          <p:cNvSpPr txBox="1"/>
          <p:nvPr/>
        </p:nvSpPr>
        <p:spPr>
          <a:xfrm>
            <a:off x="276836" y="22876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화면코드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276836" y="2618774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sleep_page.dart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276836" y="31049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작성자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TextBox 15"/>
          <p:cNvSpPr txBox="1"/>
          <p:nvPr/>
        </p:nvSpPr>
        <p:spPr>
          <a:xfrm>
            <a:off x="276836" y="3436069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</a:rPr>
              <a:t>오승헌 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ko-KR" altLang="en-US" sz="1200" dirty="0">
                <a:solidFill>
                  <a:schemeClr val="bg1"/>
                </a:solidFill>
              </a:rPr>
              <a:t>임유동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9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1600"/>
          </a:p>
        </p:txBody>
      </p:sp>
      <p:sp>
        <p:nvSpPr>
          <p:cNvPr id="10" name="TextBox 17"/>
          <p:cNvSpPr txBox="1"/>
          <p:nvPr/>
        </p:nvSpPr>
        <p:spPr>
          <a:xfrm>
            <a:off x="2889862" y="525125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/>
            <a:r>
              <a:rPr lang="ko-KR" altLang="en-US" sz="1600" b="1" dirty="0">
                <a:solidFill>
                  <a:srgbClr val="5d6dbe"/>
                </a:solidFill>
              </a:rPr>
              <a:t>화면설명</a:t>
            </a:r>
            <a:endParaRPr lang="ko-KR" altLang="en-US" sz="1600" b="1" dirty="0">
              <a:solidFill>
                <a:srgbClr val="5d6dbe"/>
              </a:solidFill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041752" y="5457239"/>
            <a:ext cx="2466340" cy="1115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latinLnBrk="0">
              <a:lnSpc>
                <a:spcPct val="140000"/>
              </a:lnSpc>
              <a:buFontTx/>
              <a:buNone/>
            </a:pPr>
            <a:r>
              <a:rPr lang="ko-KR" altLang="ko-KR" sz="1200"/>
              <a:t>① </a:t>
            </a:r>
            <a:r>
              <a:rPr lang="ko-KR" altLang="en-US" sz="1200"/>
              <a:t>베개의</a:t>
            </a:r>
            <a:r>
              <a:rPr lang="en-US" altLang="ko-KR" sz="1200"/>
              <a:t> </a:t>
            </a:r>
            <a:r>
              <a:rPr lang="ko-KR" altLang="en-US" sz="1200"/>
              <a:t>현재</a:t>
            </a:r>
            <a:r>
              <a:rPr lang="en-US" altLang="ko-KR" sz="1200"/>
              <a:t> </a:t>
            </a:r>
            <a:r>
              <a:rPr lang="ko-KR" altLang="en-US" sz="1200"/>
              <a:t>높이</a:t>
            </a:r>
            <a:endParaRPr lang="ko-KR" altLang="en-US" sz="1200"/>
          </a:p>
          <a:p>
            <a:pPr marL="0" indent="0" latinLnBrk="0">
              <a:lnSpc>
                <a:spcPct val="140000"/>
              </a:lnSpc>
              <a:buFontTx/>
              <a:buNone/>
            </a:pPr>
            <a:r>
              <a:rPr lang="ko-KR" altLang="ko-KR" sz="1200"/>
              <a:t>②</a:t>
            </a:r>
            <a:r>
              <a:rPr lang="en-US" altLang="ko-KR" sz="1200"/>
              <a:t> </a:t>
            </a:r>
            <a:r>
              <a:rPr lang="ko-KR" altLang="en-US" sz="1200"/>
              <a:t>베개</a:t>
            </a:r>
            <a:r>
              <a:rPr lang="en-US" altLang="ko-KR" sz="1200"/>
              <a:t> </a:t>
            </a:r>
            <a:r>
              <a:rPr lang="ko-KR" altLang="en-US" sz="1200"/>
              <a:t>높이</a:t>
            </a:r>
            <a:r>
              <a:rPr lang="en-US" altLang="ko-KR" sz="1200"/>
              <a:t> </a:t>
            </a:r>
            <a:r>
              <a:rPr lang="ko-KR" altLang="en-US" sz="1200"/>
              <a:t>낮추기</a:t>
            </a:r>
            <a:r>
              <a:rPr lang="en-US" altLang="ko-KR" sz="1200"/>
              <a:t> </a:t>
            </a:r>
            <a:r>
              <a:rPr lang="ko-KR" altLang="en-US" sz="1200"/>
              <a:t>버튼</a:t>
            </a:r>
            <a:endParaRPr lang="ko-KR" altLang="en-US" sz="1200"/>
          </a:p>
          <a:p>
            <a:pPr marL="0" indent="0" latinLnBrk="0">
              <a:lnSpc>
                <a:spcPct val="140000"/>
              </a:lnSpc>
              <a:buFontTx/>
              <a:buNone/>
            </a:pPr>
            <a:r>
              <a:rPr lang="ko-KR" altLang="ko-KR" sz="1200"/>
              <a:t>③ </a:t>
            </a:r>
            <a:r>
              <a:rPr lang="ko-KR" altLang="en-US" sz="1200"/>
              <a:t>베개</a:t>
            </a:r>
            <a:r>
              <a:rPr lang="en-US" altLang="ko-KR" sz="1200"/>
              <a:t> </a:t>
            </a:r>
            <a:r>
              <a:rPr lang="ko-KR" altLang="en-US" sz="1200"/>
              <a:t>높이</a:t>
            </a:r>
            <a:r>
              <a:rPr lang="en-US" altLang="ko-KR" sz="1200"/>
              <a:t> </a:t>
            </a:r>
            <a:r>
              <a:rPr lang="ko-KR" altLang="en-US" sz="1200"/>
              <a:t>높이기</a:t>
            </a:r>
            <a:r>
              <a:rPr lang="en-US" altLang="ko-KR" sz="1200"/>
              <a:t> </a:t>
            </a:r>
            <a:r>
              <a:rPr lang="ko-KR" altLang="en-US" sz="1200"/>
              <a:t>버튼</a:t>
            </a:r>
            <a:endParaRPr lang="ko-KR" altLang="en-US" sz="1200"/>
          </a:p>
          <a:p>
            <a:pPr marL="0" indent="0" latinLnBrk="0">
              <a:lnSpc>
                <a:spcPct val="140000"/>
              </a:lnSpc>
              <a:buFontTx/>
              <a:buNone/>
            </a:pPr>
            <a:r>
              <a:rPr lang="ko-KR" altLang="ko-KR" sz="1200"/>
              <a:t>④ </a:t>
            </a:r>
            <a:r>
              <a:rPr lang="ko-KR" altLang="en-US" sz="1200"/>
              <a:t>높이</a:t>
            </a:r>
            <a:r>
              <a:rPr lang="en-US" altLang="ko-KR" sz="1200"/>
              <a:t> </a:t>
            </a:r>
            <a:r>
              <a:rPr lang="ko-KR" altLang="en-US" sz="1200"/>
              <a:t>조절</a:t>
            </a:r>
            <a:r>
              <a:rPr lang="en-US" altLang="ko-KR" sz="1200"/>
              <a:t> </a:t>
            </a:r>
            <a:r>
              <a:rPr lang="ko-KR" altLang="en-US" sz="1200"/>
              <a:t>슬라이더</a:t>
            </a:r>
            <a:endParaRPr lang="en-US" altLang="ko-KR" sz="1200" dirty="0"/>
          </a:p>
        </p:txBody>
      </p:sp>
      <p:sp>
        <p:nvSpPr>
          <p:cNvPr id="12" name="TextBox 32"/>
          <p:cNvSpPr txBox="1"/>
          <p:nvPr/>
        </p:nvSpPr>
        <p:spPr>
          <a:xfrm>
            <a:off x="276836" y="39364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유의사항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TextBox 33"/>
          <p:cNvSpPr txBox="1"/>
          <p:nvPr/>
        </p:nvSpPr>
        <p:spPr>
          <a:xfrm>
            <a:off x="276836" y="4267511"/>
            <a:ext cx="217106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ko-KR" altLang="en-US" sz="1200" dirty="0">
                <a:solidFill>
                  <a:schemeClr val="bg1"/>
                </a:solidFill>
              </a:rPr>
              <a:t>사용자의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수면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자세가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바뀔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시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화면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구성이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변경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3" name="Rect 0"/>
          <p:cNvSpPr txBox="1"/>
          <p:nvPr/>
        </p:nvSpPr>
        <p:spPr>
          <a:xfrm>
            <a:off x="276860" y="269875"/>
            <a:ext cx="800735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</a:rPr>
              <a:t>과제명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24" name="Rect 0"/>
          <p:cNvSpPr txBox="1"/>
          <p:nvPr/>
        </p:nvSpPr>
        <p:spPr>
          <a:xfrm>
            <a:off x="276860" y="600710"/>
            <a:ext cx="2171700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200">
                <a:solidFill>
                  <a:schemeClr val="bg1"/>
                </a:solidFill>
              </a:rPr>
              <a:t>A</a:t>
            </a:r>
            <a:r>
              <a:rPr lang="ko-KR" altLang="en-US" sz="1200">
                <a:solidFill>
                  <a:schemeClr val="bg1"/>
                </a:solidFill>
              </a:rPr>
              <a:t>-pill</a:t>
            </a:r>
            <a:endParaRPr lang="ko-KR" altLang="en-US" sz="1200">
              <a:solidFill>
                <a:schemeClr val="bg1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1200">
                <a:solidFill>
                  <a:schemeClr val="bg1"/>
                </a:solidFill>
              </a:rPr>
              <a:t>- </a:t>
            </a:r>
            <a:r>
              <a:rPr lang="ko-KR" altLang="en-US" sz="1200">
                <a:solidFill>
                  <a:schemeClr val="bg1"/>
                </a:solidFill>
              </a:rPr>
              <a:t>음성 인터페이스와 압력 </a:t>
            </a:r>
            <a:r>
              <a:rPr lang="ko-KR" altLang="en-US" sz="1200">
                <a:solidFill>
                  <a:schemeClr val="bg1"/>
                </a:solidFill>
              </a:rPr>
              <a:t>센서</a:t>
            </a:r>
            <a:r>
              <a:rPr lang="ko-KR" altLang="en-US" sz="1200">
                <a:solidFill>
                  <a:schemeClr val="bg1"/>
                </a:solidFill>
              </a:rPr>
              <a:t>를 </a:t>
            </a:r>
            <a:r>
              <a:rPr lang="ko-KR" altLang="en-US" sz="1200">
                <a:solidFill>
                  <a:schemeClr val="bg1"/>
                </a:solidFill>
              </a:rPr>
              <a:t>활용</a:t>
            </a:r>
            <a:r>
              <a:rPr lang="ko-KR" altLang="en-US" sz="1200">
                <a:solidFill>
                  <a:schemeClr val="bg1"/>
                </a:solidFill>
              </a:rPr>
              <a:t>한 </a:t>
            </a:r>
            <a:r>
              <a:rPr lang="ko-KR" altLang="en-US" sz="1200">
                <a:solidFill>
                  <a:schemeClr val="bg1"/>
                </a:solidFill>
              </a:rPr>
              <a:t>스마</a:t>
            </a:r>
            <a:r>
              <a:rPr lang="ko-KR" altLang="en-US" sz="1200">
                <a:solidFill>
                  <a:schemeClr val="bg1"/>
                </a:solidFill>
              </a:rPr>
              <a:t>트 </a:t>
            </a:r>
            <a:r>
              <a:rPr lang="ko-KR" altLang="en-US" sz="1200">
                <a:solidFill>
                  <a:schemeClr val="bg1"/>
                </a:solidFill>
              </a:rPr>
              <a:t>베</a:t>
            </a:r>
            <a:r>
              <a:rPr lang="ko-KR" altLang="en-US" sz="1200">
                <a:solidFill>
                  <a:schemeClr val="bg1"/>
                </a:solidFill>
              </a:rPr>
              <a:t>개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17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98825" y="0"/>
            <a:ext cx="2518035" cy="5172074"/>
          </a:xfrm>
          <a:prstGeom prst="rect">
            <a:avLst/>
          </a:prstGeom>
        </p:spPr>
      </p:pic>
      <p:pic>
        <p:nvPicPr>
          <p:cNvPr id="18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66230" y="0"/>
            <a:ext cx="2517726" cy="5171440"/>
          </a:xfrm>
          <a:prstGeom prst="rect">
            <a:avLst/>
          </a:prstGeom>
        </p:spPr>
      </p:pic>
      <p:sp>
        <p:nvSpPr>
          <p:cNvPr id="19" name="Rect 0"/>
          <p:cNvSpPr/>
          <p:nvPr/>
        </p:nvSpPr>
        <p:spPr>
          <a:xfrm>
            <a:off x="4827270" y="1039495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20" name="Rect 0"/>
          <p:cNvSpPr/>
          <p:nvPr/>
        </p:nvSpPr>
        <p:spPr>
          <a:xfrm>
            <a:off x="3478530" y="2843530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2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21" name="Rect 0"/>
          <p:cNvSpPr/>
          <p:nvPr/>
        </p:nvSpPr>
        <p:spPr>
          <a:xfrm>
            <a:off x="4432631" y="2844110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4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22" name="Rect 0"/>
          <p:cNvSpPr/>
          <p:nvPr/>
        </p:nvSpPr>
        <p:spPr>
          <a:xfrm>
            <a:off x="5386401" y="2844110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3</a:t>
            </a:r>
            <a:endParaRPr lang="ko-KR" altLang="en-US" sz="18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6900922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53715" y="491490"/>
            <a:ext cx="2081513" cy="4275455"/>
          </a:xfrm>
          <a:prstGeom prst="rect">
            <a:avLst/>
          </a:prstGeom>
        </p:spPr>
      </p:pic>
      <p:pic>
        <p:nvPicPr>
          <p:cNvPr id="3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64150" y="491490"/>
            <a:ext cx="2081822" cy="4276089"/>
          </a:xfrm>
          <a:prstGeom prst="rect">
            <a:avLst/>
          </a:prstGeom>
        </p:spPr>
      </p:pic>
      <p:pic>
        <p:nvPicPr>
          <p:cNvPr id="4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17130" y="491490"/>
            <a:ext cx="2077804" cy="4267835"/>
          </a:xfrm>
          <a:prstGeom prst="rect">
            <a:avLst/>
          </a:prstGeom>
        </p:spPr>
      </p:pic>
      <p:sp>
        <p:nvSpPr>
          <p:cNvPr id="5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gradFill flip="xy" rotWithShape="1">
            <a:gsLst>
              <a:gs pos="54000">
                <a:srgbClr val="5d6dbe">
                  <a:alpha val="100000"/>
                </a:srgbClr>
              </a:gs>
              <a:gs pos="100000">
                <a:schemeClr val="bg1">
                  <a:alpha val="100000"/>
                </a:schemeClr>
              </a:gs>
            </a:gsLst>
            <a:lin ang="3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1600"/>
          </a:p>
        </p:txBody>
      </p:sp>
      <p:sp>
        <p:nvSpPr>
          <p:cNvPr id="6" name="TextBox 10"/>
          <p:cNvSpPr txBox="1"/>
          <p:nvPr/>
        </p:nvSpPr>
        <p:spPr>
          <a:xfrm>
            <a:off x="276836" y="147022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화면이름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276836" y="1801936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APP </a:t>
            </a:r>
            <a:r>
              <a:rPr lang="ko-KR" altLang="en-US" sz="1200" dirty="0">
                <a:solidFill>
                  <a:schemeClr val="bg1"/>
                </a:solidFill>
              </a:rPr>
              <a:t>통계페이지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8" name="TextBox 12"/>
          <p:cNvSpPr txBox="1"/>
          <p:nvPr/>
        </p:nvSpPr>
        <p:spPr>
          <a:xfrm>
            <a:off x="276836" y="22876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화면코드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276836" y="2618774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alarm_page.dart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0" name="TextBox 14"/>
          <p:cNvSpPr txBox="1"/>
          <p:nvPr/>
        </p:nvSpPr>
        <p:spPr>
          <a:xfrm>
            <a:off x="276836" y="31049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작성자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276836" y="3436069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</a:rPr>
              <a:t>이상원 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ko-KR" altLang="en-US" sz="1200" dirty="0">
                <a:solidFill>
                  <a:schemeClr val="bg1"/>
                </a:solidFill>
              </a:rPr>
              <a:t>오승헌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2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1600"/>
          </a:p>
        </p:txBody>
      </p:sp>
      <p:sp>
        <p:nvSpPr>
          <p:cNvPr id="13" name="TextBox 17"/>
          <p:cNvSpPr txBox="1"/>
          <p:nvPr/>
        </p:nvSpPr>
        <p:spPr>
          <a:xfrm>
            <a:off x="2889862" y="525125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/>
            <a:r>
              <a:rPr lang="ko-KR" altLang="en-US" sz="1600" b="1" dirty="0">
                <a:solidFill>
                  <a:srgbClr val="5d6dbe"/>
                </a:solidFill>
              </a:rPr>
              <a:t>화면설명</a:t>
            </a:r>
            <a:endParaRPr lang="ko-KR" altLang="en-US" sz="1600" b="1" dirty="0">
              <a:solidFill>
                <a:srgbClr val="5d6dbe"/>
              </a:solidFill>
            </a:endParaRPr>
          </a:p>
        </p:txBody>
      </p:sp>
      <p:sp>
        <p:nvSpPr>
          <p:cNvPr id="14" name="TextBox 18"/>
          <p:cNvSpPr txBox="1"/>
          <p:nvPr/>
        </p:nvSpPr>
        <p:spPr>
          <a:xfrm>
            <a:off x="4041752" y="5346114"/>
            <a:ext cx="2466340" cy="1408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ko-KR" altLang="ko-KR" sz="1200"/>
              <a:t>① </a:t>
            </a:r>
            <a:r>
              <a:rPr lang="ko-KR" altLang="en-US" sz="1200"/>
              <a:t>알람</a:t>
            </a:r>
            <a:r>
              <a:rPr lang="en-US" altLang="ko-KR" sz="1200"/>
              <a:t> </a:t>
            </a:r>
            <a:r>
              <a:rPr lang="ko-KR" altLang="en-US" sz="1200"/>
              <a:t>추가</a:t>
            </a:r>
            <a:r>
              <a:rPr lang="en-US" altLang="ko-KR" sz="1200"/>
              <a:t> </a:t>
            </a:r>
            <a:r>
              <a:rPr lang="ko-KR" altLang="en-US" sz="1200"/>
              <a:t>버튼</a:t>
            </a:r>
            <a:endParaRPr lang="ko-KR" altLang="en-US" sz="1200"/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ko-KR" altLang="ko-KR" sz="1200"/>
              <a:t>②</a:t>
            </a:r>
            <a:r>
              <a:rPr lang="en-US" altLang="ko-KR" sz="1200"/>
              <a:t> </a:t>
            </a:r>
            <a:r>
              <a:rPr lang="ko-KR" altLang="en-US" sz="1200"/>
              <a:t>알람</a:t>
            </a:r>
            <a:r>
              <a:rPr lang="en-US" altLang="ko-KR" sz="1200"/>
              <a:t> </a:t>
            </a:r>
            <a:r>
              <a:rPr lang="ko-KR" altLang="en-US" sz="1200"/>
              <a:t>삭제</a:t>
            </a:r>
            <a:r>
              <a:rPr lang="en-US" altLang="ko-KR" sz="1200"/>
              <a:t> </a:t>
            </a:r>
            <a:r>
              <a:rPr lang="ko-KR" altLang="en-US" sz="1200"/>
              <a:t>버튼</a:t>
            </a:r>
            <a:endParaRPr lang="ko-KR" altLang="en-US" sz="1200"/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ko-KR" altLang="ko-KR" sz="1200"/>
              <a:t>③ </a:t>
            </a:r>
            <a:r>
              <a:rPr lang="ko-KR" altLang="en-US" sz="1200"/>
              <a:t>알람</a:t>
            </a:r>
            <a:r>
              <a:rPr lang="en-US" altLang="ko-KR" sz="1200"/>
              <a:t> </a:t>
            </a:r>
            <a:r>
              <a:rPr lang="ko-KR" altLang="en-US" sz="1200"/>
              <a:t>활성화</a:t>
            </a:r>
            <a:r>
              <a:rPr lang="en-US" altLang="ko-KR" sz="1200"/>
              <a:t> </a:t>
            </a:r>
            <a:r>
              <a:rPr lang="ko-KR" altLang="en-US" sz="1200"/>
              <a:t>전환</a:t>
            </a:r>
            <a:r>
              <a:rPr lang="en-US" altLang="ko-KR" sz="1200"/>
              <a:t> </a:t>
            </a:r>
            <a:r>
              <a:rPr lang="ko-KR" altLang="en-US" sz="1200"/>
              <a:t>버튼</a:t>
            </a:r>
            <a:endParaRPr lang="ko-KR" altLang="en-US" sz="1200"/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ko-KR" altLang="ko-KR" sz="1200"/>
              <a:t>④ </a:t>
            </a:r>
            <a:r>
              <a:rPr lang="ko-KR" altLang="en-US" sz="1200"/>
              <a:t>알람</a:t>
            </a:r>
            <a:r>
              <a:rPr lang="en-US" altLang="ko-KR" sz="1200"/>
              <a:t> </a:t>
            </a:r>
            <a:r>
              <a:rPr lang="ko-KR" altLang="en-US" sz="1200"/>
              <a:t>선택박스</a:t>
            </a:r>
            <a:endParaRPr lang="ko-KR" altLang="en-US" sz="1200"/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ko-KR" altLang="ko-KR" sz="1200"/>
              <a:t>⑤ </a:t>
            </a:r>
            <a:r>
              <a:rPr lang="ko-KR" altLang="en-US" sz="1200"/>
              <a:t>알람</a:t>
            </a:r>
            <a:r>
              <a:rPr lang="en-US" altLang="ko-KR" sz="1200"/>
              <a:t> </a:t>
            </a:r>
            <a:r>
              <a:rPr lang="ko-KR" altLang="en-US" sz="1200"/>
              <a:t>추가</a:t>
            </a:r>
            <a:r>
              <a:rPr lang="en-US" altLang="ko-KR" sz="1200"/>
              <a:t> </a:t>
            </a:r>
            <a:r>
              <a:rPr lang="ko-KR" altLang="en-US" sz="1200"/>
              <a:t>다이얼로그</a:t>
            </a:r>
            <a:r>
              <a:rPr lang="en-US" altLang="ko-KR" sz="1200"/>
              <a:t> </a:t>
            </a:r>
            <a:r>
              <a:rPr lang="ko-KR" altLang="en-US" sz="1200"/>
              <a:t>창</a:t>
            </a:r>
            <a:endParaRPr lang="en-US" altLang="ko-KR" sz="1200"/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en-US" altLang="ko-KR" sz="1200"/>
              <a:t>⑥ </a:t>
            </a:r>
            <a:r>
              <a:rPr lang="ko-KR" altLang="en-US" sz="1200"/>
              <a:t>알람</a:t>
            </a:r>
            <a:r>
              <a:rPr lang="en-US" altLang="ko-KR" sz="1200"/>
              <a:t> </a:t>
            </a:r>
            <a:r>
              <a:rPr lang="ko-KR" altLang="en-US" sz="1200"/>
              <a:t>시간</a:t>
            </a:r>
            <a:r>
              <a:rPr lang="en-US" altLang="ko-KR" sz="1200"/>
              <a:t> </a:t>
            </a:r>
            <a:r>
              <a:rPr lang="ko-KR" altLang="en-US" sz="1200"/>
              <a:t>선택</a:t>
            </a:r>
            <a:r>
              <a:rPr lang="en-US" altLang="ko-KR" sz="1200"/>
              <a:t> </a:t>
            </a:r>
            <a:r>
              <a:rPr lang="ko-KR" altLang="en-US" sz="1200"/>
              <a:t>창</a:t>
            </a:r>
            <a:endParaRPr lang="en-US" altLang="ko-KR" sz="1200" dirty="0"/>
          </a:p>
        </p:txBody>
      </p:sp>
      <p:sp>
        <p:nvSpPr>
          <p:cNvPr id="26" name="Rect 0"/>
          <p:cNvSpPr txBox="1"/>
          <p:nvPr/>
        </p:nvSpPr>
        <p:spPr>
          <a:xfrm>
            <a:off x="276860" y="269875"/>
            <a:ext cx="800735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</a:rPr>
              <a:t>과제명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27" name="Rect 0"/>
          <p:cNvSpPr txBox="1"/>
          <p:nvPr/>
        </p:nvSpPr>
        <p:spPr>
          <a:xfrm>
            <a:off x="276860" y="600710"/>
            <a:ext cx="2171700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200">
                <a:solidFill>
                  <a:schemeClr val="bg1"/>
                </a:solidFill>
              </a:rPr>
              <a:t>A</a:t>
            </a:r>
            <a:r>
              <a:rPr lang="ko-KR" altLang="en-US" sz="1200">
                <a:solidFill>
                  <a:schemeClr val="bg1"/>
                </a:solidFill>
              </a:rPr>
              <a:t>-pill</a:t>
            </a:r>
            <a:endParaRPr lang="ko-KR" altLang="en-US" sz="1200">
              <a:solidFill>
                <a:schemeClr val="bg1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1200">
                <a:solidFill>
                  <a:schemeClr val="bg1"/>
                </a:solidFill>
              </a:rPr>
              <a:t>- </a:t>
            </a:r>
            <a:r>
              <a:rPr lang="ko-KR" altLang="en-US" sz="1200">
                <a:solidFill>
                  <a:schemeClr val="bg1"/>
                </a:solidFill>
              </a:rPr>
              <a:t>음성 인터페이스와 압력 </a:t>
            </a:r>
            <a:r>
              <a:rPr lang="ko-KR" altLang="en-US" sz="1200">
                <a:solidFill>
                  <a:schemeClr val="bg1"/>
                </a:solidFill>
              </a:rPr>
              <a:t>센서</a:t>
            </a:r>
            <a:r>
              <a:rPr lang="ko-KR" altLang="en-US" sz="1200">
                <a:solidFill>
                  <a:schemeClr val="bg1"/>
                </a:solidFill>
              </a:rPr>
              <a:t>를 </a:t>
            </a:r>
            <a:r>
              <a:rPr lang="ko-KR" altLang="en-US" sz="1200">
                <a:solidFill>
                  <a:schemeClr val="bg1"/>
                </a:solidFill>
              </a:rPr>
              <a:t>활용</a:t>
            </a:r>
            <a:r>
              <a:rPr lang="ko-KR" altLang="en-US" sz="1200">
                <a:solidFill>
                  <a:schemeClr val="bg1"/>
                </a:solidFill>
              </a:rPr>
              <a:t>한 </a:t>
            </a:r>
            <a:r>
              <a:rPr lang="ko-KR" altLang="en-US" sz="1200">
                <a:solidFill>
                  <a:schemeClr val="bg1"/>
                </a:solidFill>
              </a:rPr>
              <a:t>스마</a:t>
            </a:r>
            <a:r>
              <a:rPr lang="ko-KR" altLang="en-US" sz="1200">
                <a:solidFill>
                  <a:schemeClr val="bg1"/>
                </a:solidFill>
              </a:rPr>
              <a:t>트 </a:t>
            </a:r>
            <a:r>
              <a:rPr lang="ko-KR" altLang="en-US" sz="1200">
                <a:solidFill>
                  <a:schemeClr val="bg1"/>
                </a:solidFill>
              </a:rPr>
              <a:t>베</a:t>
            </a:r>
            <a:r>
              <a:rPr lang="ko-KR" altLang="en-US" sz="1200">
                <a:solidFill>
                  <a:schemeClr val="bg1"/>
                </a:solidFill>
              </a:rPr>
              <a:t>개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0" name="Rect 0"/>
          <p:cNvSpPr/>
          <p:nvPr/>
        </p:nvSpPr>
        <p:spPr>
          <a:xfrm>
            <a:off x="4623444" y="708025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21" name="Rect 0"/>
          <p:cNvSpPr/>
          <p:nvPr/>
        </p:nvSpPr>
        <p:spPr>
          <a:xfrm>
            <a:off x="4803481" y="1323920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4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22" name="Rect 0"/>
          <p:cNvSpPr/>
          <p:nvPr/>
        </p:nvSpPr>
        <p:spPr>
          <a:xfrm>
            <a:off x="4891404" y="708025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2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23" name="Rect 0"/>
          <p:cNvSpPr/>
          <p:nvPr/>
        </p:nvSpPr>
        <p:spPr>
          <a:xfrm>
            <a:off x="4489780" y="1323920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3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24" name="Rect 0"/>
          <p:cNvSpPr/>
          <p:nvPr/>
        </p:nvSpPr>
        <p:spPr>
          <a:xfrm>
            <a:off x="6702176" y="2237685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5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25" name="Rect 0"/>
          <p:cNvSpPr/>
          <p:nvPr/>
        </p:nvSpPr>
        <p:spPr>
          <a:xfrm>
            <a:off x="9187510" y="1739210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lang="en-US" altLang="ko-KR" sz="1800">
                <a:latin typeface="맑은 고딕"/>
                <a:ea typeface="맑은 고딕"/>
              </a:rPr>
              <a:t>6</a:t>
            </a:r>
            <a:endParaRPr lang="ko-KR" altLang="en-US" sz="18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6900922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gradFill flip="xy" rotWithShape="1">
            <a:gsLst>
              <a:gs pos="54000">
                <a:srgbClr val="5d6dbe">
                  <a:alpha val="100000"/>
                </a:srgbClr>
              </a:gs>
              <a:gs pos="100000">
                <a:schemeClr val="bg1">
                  <a:alpha val="100000"/>
                </a:schemeClr>
              </a:gs>
            </a:gsLst>
            <a:lin ang="3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1600"/>
          </a:p>
        </p:txBody>
      </p:sp>
      <p:sp>
        <p:nvSpPr>
          <p:cNvPr id="3" name="TextBox 10"/>
          <p:cNvSpPr txBox="1"/>
          <p:nvPr/>
        </p:nvSpPr>
        <p:spPr>
          <a:xfrm>
            <a:off x="276836" y="147022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화면이름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12"/>
          <p:cNvSpPr txBox="1"/>
          <p:nvPr/>
        </p:nvSpPr>
        <p:spPr>
          <a:xfrm>
            <a:off x="276836" y="22876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화면코드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TextBox 14"/>
          <p:cNvSpPr txBox="1"/>
          <p:nvPr/>
        </p:nvSpPr>
        <p:spPr>
          <a:xfrm>
            <a:off x="276836" y="31049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/>
            <a:r>
              <a:rPr lang="ko-KR" altLang="en-US" sz="1600" b="1" dirty="0">
                <a:solidFill>
                  <a:schemeClr val="bg1"/>
                </a:solidFill>
              </a:rPr>
              <a:t>작성자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1600"/>
          </a:p>
        </p:txBody>
      </p:sp>
      <p:sp>
        <p:nvSpPr>
          <p:cNvPr id="7" name="TextBox 17"/>
          <p:cNvSpPr txBox="1"/>
          <p:nvPr/>
        </p:nvSpPr>
        <p:spPr>
          <a:xfrm>
            <a:off x="2889862" y="525125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/>
            <a:r>
              <a:rPr lang="ko-KR" altLang="en-US" sz="1600" b="1" dirty="0">
                <a:solidFill>
                  <a:srgbClr val="5d6dbe"/>
                </a:solidFill>
              </a:rPr>
              <a:t>화면설명</a:t>
            </a:r>
            <a:endParaRPr lang="ko-KR" altLang="en-US" sz="1600" b="1" dirty="0">
              <a:solidFill>
                <a:srgbClr val="5d6dbe"/>
              </a:solidFill>
            </a:endParaRPr>
          </a:p>
        </p:txBody>
      </p:sp>
      <p:sp>
        <p:nvSpPr>
          <p:cNvPr id="8" name="Rect 0"/>
          <p:cNvSpPr txBox="1"/>
          <p:nvPr/>
        </p:nvSpPr>
        <p:spPr>
          <a:xfrm>
            <a:off x="276860" y="269875"/>
            <a:ext cx="800735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</a:rPr>
              <a:t>과제명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9" name="Rect 0"/>
          <p:cNvSpPr txBox="1"/>
          <p:nvPr/>
        </p:nvSpPr>
        <p:spPr>
          <a:xfrm>
            <a:off x="276860" y="600710"/>
            <a:ext cx="2171700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200">
                <a:solidFill>
                  <a:schemeClr val="bg1"/>
                </a:solidFill>
              </a:rPr>
              <a:t>A</a:t>
            </a:r>
            <a:r>
              <a:rPr lang="ko-KR" altLang="en-US" sz="1200">
                <a:solidFill>
                  <a:schemeClr val="bg1"/>
                </a:solidFill>
              </a:rPr>
              <a:t>-pill</a:t>
            </a:r>
            <a:endParaRPr lang="ko-KR" altLang="en-US" sz="1200">
              <a:solidFill>
                <a:schemeClr val="bg1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1200">
                <a:solidFill>
                  <a:schemeClr val="bg1"/>
                </a:solidFill>
              </a:rPr>
              <a:t>- </a:t>
            </a:r>
            <a:r>
              <a:rPr lang="ko-KR" altLang="en-US" sz="1200">
                <a:solidFill>
                  <a:schemeClr val="bg1"/>
                </a:solidFill>
              </a:rPr>
              <a:t>음성 인터페이스와 압력 센서를 활용한 스마트 베개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0" name="Rect 0"/>
          <p:cNvSpPr/>
          <p:nvPr/>
        </p:nvSpPr>
        <p:spPr>
          <a:xfrm>
            <a:off x="5565140" y="2024380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1" name="Rect 0"/>
          <p:cNvSpPr/>
          <p:nvPr/>
        </p:nvSpPr>
        <p:spPr>
          <a:xfrm>
            <a:off x="5565140" y="2374900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2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2" name="Rect 0"/>
          <p:cNvSpPr/>
          <p:nvPr/>
        </p:nvSpPr>
        <p:spPr>
          <a:xfrm>
            <a:off x="5565471" y="2726000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3</a:t>
            </a:r>
            <a:endParaRPr lang="ko-KR" altLang="en-US" sz="1800">
              <a:latin typeface="맑은 고딕"/>
              <a:ea typeface="맑은 고딕"/>
            </a:endParaRPr>
          </a:p>
        </p:txBody>
      </p:sp>
      <p:pic>
        <p:nvPicPr>
          <p:cNvPr id="13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39984" y="0"/>
            <a:ext cx="2762250" cy="5171722"/>
          </a:xfrm>
          <a:prstGeom prst="rect">
            <a:avLst/>
          </a:prstGeom>
        </p:spPr>
      </p:pic>
      <p:sp>
        <p:nvSpPr>
          <p:cNvPr id="14" name="Rect 0"/>
          <p:cNvSpPr/>
          <p:nvPr/>
        </p:nvSpPr>
        <p:spPr>
          <a:xfrm>
            <a:off x="5565140" y="2024380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5" name="TextBox 18"/>
          <p:cNvSpPr txBox="1"/>
          <p:nvPr/>
        </p:nvSpPr>
        <p:spPr>
          <a:xfrm>
            <a:off x="4788512" y="5457239"/>
            <a:ext cx="2466340" cy="1115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latinLnBrk="0">
              <a:lnSpc>
                <a:spcPct val="140000"/>
              </a:lnSpc>
              <a:buFontTx/>
              <a:buNone/>
            </a:pPr>
            <a:r>
              <a:rPr lang="ko-KR" altLang="ko-KR" sz="1200"/>
              <a:t>① </a:t>
            </a:r>
            <a:r>
              <a:rPr lang="ko-KR" altLang="en-US" sz="1200"/>
              <a:t>프로필</a:t>
            </a:r>
            <a:r>
              <a:rPr lang="en-US" altLang="ko-KR" sz="1200"/>
              <a:t> </a:t>
            </a:r>
            <a:r>
              <a:rPr lang="ko-KR" altLang="en-US" sz="1200"/>
              <a:t>버튼</a:t>
            </a:r>
            <a:endParaRPr lang="ko-KR" altLang="en-US" sz="1200"/>
          </a:p>
          <a:p>
            <a:pPr marL="0" indent="0" latinLnBrk="0">
              <a:lnSpc>
                <a:spcPct val="140000"/>
              </a:lnSpc>
              <a:buFontTx/>
              <a:buNone/>
            </a:pPr>
            <a:r>
              <a:rPr lang="ko-KR" altLang="ko-KR" sz="1200"/>
              <a:t>②</a:t>
            </a:r>
            <a:r>
              <a:rPr lang="en-US" altLang="ko-KR" sz="1200"/>
              <a:t> ApilL </a:t>
            </a:r>
            <a:r>
              <a:rPr lang="ko-KR" altLang="en-US" sz="1200"/>
              <a:t>연결</a:t>
            </a:r>
            <a:r>
              <a:rPr lang="en-US" altLang="ko-KR" sz="1200"/>
              <a:t> </a:t>
            </a:r>
            <a:r>
              <a:rPr lang="ko-KR" altLang="en-US" sz="1200"/>
              <a:t>버튼</a:t>
            </a:r>
            <a:endParaRPr lang="ko-KR" altLang="en-US" sz="1200"/>
          </a:p>
          <a:p>
            <a:pPr marL="0" indent="0" latinLnBrk="0">
              <a:lnSpc>
                <a:spcPct val="140000"/>
              </a:lnSpc>
              <a:buFontTx/>
              <a:buNone/>
            </a:pPr>
            <a:r>
              <a:rPr lang="ko-KR" altLang="ko-KR" sz="1200"/>
              <a:t>③ </a:t>
            </a:r>
            <a:r>
              <a:rPr lang="en-US" altLang="ko-KR" sz="1200"/>
              <a:t>ApilL </a:t>
            </a:r>
            <a:r>
              <a:rPr lang="ko-KR" altLang="en-US" sz="1200"/>
              <a:t>정보</a:t>
            </a:r>
            <a:r>
              <a:rPr lang="en-US" altLang="ko-KR" sz="1200"/>
              <a:t> </a:t>
            </a:r>
            <a:r>
              <a:rPr lang="ko-KR" altLang="en-US" sz="1200"/>
              <a:t>확인</a:t>
            </a:r>
            <a:r>
              <a:rPr lang="en-US" altLang="ko-KR" sz="1200"/>
              <a:t> </a:t>
            </a:r>
            <a:r>
              <a:rPr lang="ko-KR" altLang="en-US" sz="1200"/>
              <a:t>버튼</a:t>
            </a:r>
            <a:endParaRPr lang="ko-KR" altLang="en-US" sz="1200"/>
          </a:p>
          <a:p>
            <a:pPr marL="0" indent="0" latinLnBrk="0">
              <a:lnSpc>
                <a:spcPct val="140000"/>
              </a:lnSpc>
              <a:buFontTx/>
              <a:buNone/>
            </a:pPr>
            <a:endParaRPr lang="en-US" altLang="ko-KR" sz="1200" dirty="0"/>
          </a:p>
        </p:txBody>
      </p:sp>
      <p:sp>
        <p:nvSpPr>
          <p:cNvPr id="16" name="TextBox 13"/>
          <p:cNvSpPr txBox="1"/>
          <p:nvPr/>
        </p:nvSpPr>
        <p:spPr>
          <a:xfrm>
            <a:off x="276836" y="2618774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setting_page.dart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7" name="TextBox 11"/>
          <p:cNvSpPr txBox="1"/>
          <p:nvPr/>
        </p:nvSpPr>
        <p:spPr>
          <a:xfrm>
            <a:off x="276836" y="1750501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r>
              <a:rPr lang="en-US" altLang="ko-KR" sz="1200" dirty="0">
                <a:solidFill>
                  <a:schemeClr val="bg1"/>
                </a:solidFill>
              </a:rPr>
              <a:t>APP </a:t>
            </a:r>
            <a:r>
              <a:rPr lang="ko-KR" altLang="en-US" sz="1200" dirty="0">
                <a:solidFill>
                  <a:schemeClr val="bg1"/>
                </a:solidFill>
              </a:rPr>
              <a:t>설정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페이지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8" name="TextBox 15"/>
          <p:cNvSpPr txBox="1"/>
          <p:nvPr/>
        </p:nvSpPr>
        <p:spPr>
          <a:xfrm>
            <a:off x="276836" y="3436069"/>
            <a:ext cx="21710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</a:rPr>
              <a:t>임유동 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ko-KR" altLang="en-US" sz="1200" dirty="0">
                <a:solidFill>
                  <a:schemeClr val="bg1"/>
                </a:solidFill>
              </a:rPr>
              <a:t>오승헌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00922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9907270" cy="768985"/>
          </a:xfrm>
          <a:prstGeom prst="rect"/>
          <a:solidFill>
            <a:srgbClr val="5D6DB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Rect 0"/>
          <p:cNvSpPr txBox="1"/>
          <p:nvPr/>
        </p:nvSpPr>
        <p:spPr>
          <a:xfrm>
            <a:off x="3253740" y="63500"/>
            <a:ext cx="3389630" cy="7010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en-US" altLang="ko-KR" sz="4000" b="1">
                <a:solidFill>
                  <a:schemeClr val="bg1"/>
                </a:solidFill>
              </a:rPr>
              <a:t>APP</a:t>
            </a:r>
            <a:r>
              <a:rPr lang="ko-KR" altLang="en-US" sz="4000" b="1">
                <a:solidFill>
                  <a:schemeClr val="bg1"/>
                </a:solidFill>
              </a:rPr>
              <a:t> </a:t>
            </a:r>
            <a:r>
              <a:rPr lang="ko-KR" altLang="en-US" sz="4000" b="1">
                <a:solidFill>
                  <a:schemeClr val="bg1"/>
                </a:solidFill>
              </a:rPr>
              <a:t>변경이력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graphicFrame>
        <p:nvGraphicFramePr>
          <p:cNvPr id="4" name="표 27"/>
          <p:cNvGraphicFramePr>
            <a:graphicFrameLocks noGrp="1"/>
          </p:cNvGraphicFramePr>
          <p:nvPr/>
        </p:nvGraphicFramePr>
        <p:xfrm>
          <a:off x="3810" y="768985"/>
          <a:ext cx="9912350" cy="52044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22350"/>
                <a:gridCol w="1552575"/>
                <a:gridCol w="5135245"/>
                <a:gridCol w="1102360"/>
                <a:gridCol w="1099820"/>
              </a:tblGrid>
              <a:tr h="370840">
                <a:tc>
                  <a:txBody>
                    <a:bodyPr/>
                    <a:p>
                      <a:pPr marL="0" indent="0" algn="ctr" hangingPunct="1"/>
                      <a:r>
                        <a:rPr lang="ko-KR" sz="1800" b="1" i="0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버전</a:t>
                      </a: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>
                    <a:solidFill>
                      <a:srgbClr val="5d6dbe">
                        <a:alpha val="70000"/>
                      </a:srgbClr>
                    </a:solidFill>
                  </a:tcPr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1" i="0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작성일</a:t>
                      </a:r>
                      <a:r>
                        <a:rPr lang="ko-KR" sz="1800" b="1" i="0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자</a:t>
                      </a: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>
                    <a:solidFill>
                      <a:srgbClr val="5d6dbe">
                        <a:alpha val="70000"/>
                      </a:srgbClr>
                    </a:solidFill>
                  </a:tcPr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1" i="0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수정사</a:t>
                      </a:r>
                      <a:r>
                        <a:rPr lang="ko-KR" sz="1800" b="1" i="0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항</a:t>
                      </a: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>
                    <a:solidFill>
                      <a:srgbClr val="5d6dbe">
                        <a:alpha val="70000"/>
                      </a:srgbClr>
                    </a:solidFill>
                  </a:tcPr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1" i="0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작성</a:t>
                      </a:r>
                      <a:r>
                        <a:rPr lang="ko-KR" sz="1800" b="1" i="0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자</a:t>
                      </a: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>
                    <a:solidFill>
                      <a:srgbClr val="5d6dbe">
                        <a:alpha val="70000"/>
                      </a:srgbClr>
                    </a:solidFill>
                  </a:tcPr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1" i="0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검수</a:t>
                      </a:r>
                      <a:r>
                        <a:rPr lang="ko-KR" sz="1800" b="1" i="0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자</a:t>
                      </a: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>
                    <a:solidFill>
                      <a:srgbClr val="5d6dbe">
                        <a:alpha val="70000"/>
                      </a:srgbClr>
                    </a:solidFill>
                  </a:tcPr>
                </a:tc>
              </a:tr>
              <a:tr h="383540"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.1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023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12.04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l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-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APP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설계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오승헌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임유동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</a:tr>
              <a:tr h="370840"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.2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023.12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l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-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하단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네비게이션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바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구현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오승헌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임유동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</a:tr>
              <a:tr h="370840"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.3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3.12.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08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l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-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기능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구현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오승헌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임유동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</a:tr>
              <a:tr h="370840"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.4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023.12.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09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l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-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기능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버튼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-&gt;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슬라이더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변경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오승헌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임유동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</a:tr>
              <a:tr h="370840"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.5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02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.12.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13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l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-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APP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아이콘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구현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스플래쉬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구현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오승헌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임유동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</a:tr>
              <a:tr h="370840"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.6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023.12.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15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l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-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로딩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구현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오승헌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p>
                      <a:pPr marL="0" indent="0" algn="ctr" hangingPunct="1"/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임유동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 anchor="ctr"/>
                </a:tc>
              </a:tr>
              <a:tr h="370840"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.7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2023.12.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indent="0" algn="l" hangingPunct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-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알림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구현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indent="0" algn="ctr" hangingPunct="1"/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이상원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indent="0" algn="ctr" hangingPunct="1"/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오승헌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/>
                    <a:p>
                      <a:pPr marL="0" indent="0" algn="ctr" hangingPunct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0.8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2023.12.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9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indent="0" algn="l" hangingPunct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-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회원가입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구현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indent="0" algn="ctr" hangingPunct="1"/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조도원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indent="0" algn="ctr" hangingPunct="1"/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오승헌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/>
                    <a:p>
                      <a:pPr marL="0" indent="0" algn="ctr" hangingPunct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0.9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20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23.12.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20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indent="0" algn="l" hangingPunct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-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로그인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구현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indent="0" algn="ctr" hangingPunct="1"/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조도원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indent="0" algn="ctr" hangingPunct="1"/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오승헌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/>
                    <a:p>
                      <a:pPr marL="0" indent="0" algn="ctr" hangingPunct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1.0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2023.12.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23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indent="0" algn="l" hangingPunct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-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설정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구현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indent="0" algn="ctr" hangingPunct="1"/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임유동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indent="0" algn="ctr" hangingPunct="1"/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오승헌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/>
                    <a:p>
                      <a:pPr marL="0" indent="0" algn="ctr" hangingPunct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1.1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2023.12.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indent="0" algn="l" hangingPunct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-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알림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수정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indent="0" algn="ctr" hangingPunct="1"/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오승헌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indent="0" algn="ctr" hangingPunct="1"/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이상원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/>
                    <a:p>
                      <a:pPr marL="0" indent="0" algn="ctr" hangingPunct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1.2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02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.12.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indent="0" algn="l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-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하단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네비게이션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바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구성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변경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indent="0" algn="ctr" hangingPunct="1"/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오승헌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indent="0" algn="ctr" hangingPunct="1"/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임유동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/>
                    <a:p>
                      <a:pPr marL="0" indent="0" algn="ctr" hangingPunct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1.3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202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01.02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indent="0" algn="l" hangingPunct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-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통계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삭제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및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홈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구성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변경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indent="0" algn="ctr" hangingPunct="1"/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오승헌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indent="0" algn="ctr" hangingPunct="1"/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임유동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/>
                    <a:p>
                      <a:pPr marL="0" indent="0" algn="ctr" hangingPunct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1.4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02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indent="0" algn="l" hangingPunct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-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온보딩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구현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indent="0" algn="ctr" hangingPunct="1"/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임유동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indent="0" algn="ctr" hangingPunct="1"/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오승헌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421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Rect 0"/>
          <p:cNvCxnSpPr/>
          <p:nvPr/>
        </p:nvCxnSpPr>
        <p:spPr>
          <a:xfrm rot="0">
            <a:off x="553720" y="1099185"/>
            <a:ext cx="8734425" cy="1270"/>
          </a:xfrm>
          <a:prstGeom prst="line"/>
          <a:ln w="1905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 0"/>
          <p:cNvSpPr txBox="1">
            <a:spLocks/>
          </p:cNvSpPr>
          <p:nvPr/>
        </p:nvSpPr>
        <p:spPr>
          <a:xfrm rot="0">
            <a:off x="2063750" y="5255895"/>
            <a:ext cx="1264920" cy="277495"/>
          </a:xfrm>
          <a:prstGeom prst="rect"/>
          <a:solidFill>
            <a:schemeClr val="bg1"/>
          </a:solidFill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200">
                <a:latin typeface="Calibri" charset="0"/>
                <a:ea typeface="맑은 고딕" charset="0"/>
              </a:rPr>
              <a:t>Yes</a:t>
            </a:r>
            <a:endParaRPr lang="ko-KR" altLang="en-US" sz="1200">
              <a:latin typeface="Calibri" charset="0"/>
              <a:ea typeface="맑은 고딕" charset="0"/>
            </a:endParaRPr>
          </a:p>
        </p:txBody>
      </p:sp>
      <p:sp>
        <p:nvSpPr>
          <p:cNvPr id="54" name="Rect 0"/>
          <p:cNvSpPr>
            <a:spLocks/>
          </p:cNvSpPr>
          <p:nvPr/>
        </p:nvSpPr>
        <p:spPr>
          <a:xfrm rot="0" flipH="1">
            <a:off x="2866390" y="2052955"/>
            <a:ext cx="3572510" cy="534035"/>
          </a:xfrm>
          <a:prstGeom prst="bentConnector2"/>
          <a:ln w="190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vert="horz" anchor="t">
            <a:no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61" name="Rect 0"/>
          <p:cNvSpPr txBox="1">
            <a:spLocks/>
          </p:cNvSpPr>
          <p:nvPr/>
        </p:nvSpPr>
        <p:spPr>
          <a:xfrm rot="0">
            <a:off x="3355340" y="4173855"/>
            <a:ext cx="1255395" cy="277495"/>
          </a:xfrm>
          <a:prstGeom prst="rect"/>
          <a:solidFill>
            <a:schemeClr val="bg1"/>
          </a:solidFill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200">
                <a:latin typeface="Calibri" charset="0"/>
                <a:ea typeface="맑은 고딕" charset="0"/>
              </a:rPr>
              <a:t>No</a:t>
            </a:r>
            <a:endParaRPr lang="ko-KR" altLang="en-US" sz="1200">
              <a:latin typeface="Calibri" charset="0"/>
              <a:ea typeface="맑은 고딕" charset="0"/>
            </a:endParaRPr>
          </a:p>
        </p:txBody>
      </p:sp>
      <p:sp>
        <p:nvSpPr>
          <p:cNvPr id="62" name="Rect 0"/>
          <p:cNvSpPr>
            <a:spLocks/>
          </p:cNvSpPr>
          <p:nvPr/>
        </p:nvSpPr>
        <p:spPr>
          <a:xfrm rot="0">
            <a:off x="565785" y="2853055"/>
            <a:ext cx="1327785" cy="309880"/>
          </a:xfrm>
          <a:prstGeom prst="rect"/>
          <a:solidFill>
            <a:srgbClr val="E6E6E6"/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latin typeface="Calibri" charset="0"/>
                <a:ea typeface="맑은 고딕" charset="0"/>
              </a:rPr>
              <a:t>A-pill 주문 페이지</a:t>
            </a:r>
            <a:endParaRPr lang="ko-KR" altLang="en-US" sz="1000">
              <a:solidFill>
                <a:schemeClr val="tx1"/>
              </a:solidFill>
              <a:latin typeface="Calibri" charset="0"/>
              <a:ea typeface="맑은 고딕" charset="0"/>
            </a:endParaRPr>
          </a:p>
        </p:txBody>
      </p:sp>
      <p:sp>
        <p:nvSpPr>
          <p:cNvPr id="63" name="Rect 0"/>
          <p:cNvSpPr>
            <a:spLocks/>
          </p:cNvSpPr>
          <p:nvPr/>
        </p:nvSpPr>
        <p:spPr>
          <a:xfrm rot="0">
            <a:off x="565785" y="3161030"/>
            <a:ext cx="1327785" cy="1624965"/>
          </a:xfrm>
          <a:prstGeom prst="rect"/>
          <a:solidFill>
            <a:schemeClr val="bg1"/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latin typeface="Calibri" charset="0"/>
                <a:ea typeface="맑은 고딕" charset="0"/>
              </a:rPr>
              <a:t>* 필수입력</a:t>
            </a:r>
            <a:endParaRPr lang="ko-KR" altLang="en-US" sz="1000">
              <a:solidFill>
                <a:schemeClr val="tx1"/>
              </a:solidFill>
              <a:latin typeface="Calibri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000">
              <a:solidFill>
                <a:schemeClr val="tx1"/>
              </a:solidFill>
              <a:latin typeface="Calibri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latin typeface="Calibri" charset="0"/>
                <a:ea typeface="맑은 고딕" charset="0"/>
              </a:rPr>
              <a:t>주문자 성명</a:t>
            </a:r>
            <a:endParaRPr lang="ko-KR" altLang="en-US" sz="1000">
              <a:solidFill>
                <a:schemeClr val="tx1"/>
              </a:solidFill>
              <a:latin typeface="Calibri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000">
              <a:latin typeface="Calibri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latin typeface="Calibri" charset="0"/>
                <a:ea typeface="맑은 고딕" charset="0"/>
              </a:rPr>
              <a:t>주소</a:t>
            </a:r>
            <a:endParaRPr lang="ko-KR" altLang="en-US" sz="1000">
              <a:solidFill>
                <a:schemeClr val="tx1"/>
              </a:solidFill>
              <a:latin typeface="Calibri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000">
              <a:latin typeface="Calibri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latin typeface="Calibri" charset="0"/>
                <a:ea typeface="맑은 고딕" charset="0"/>
              </a:rPr>
              <a:t>핸드폰 번호</a:t>
            </a:r>
            <a:endParaRPr lang="ko-KR" altLang="en-US" sz="1000">
              <a:solidFill>
                <a:schemeClr val="tx1"/>
              </a:solidFill>
              <a:latin typeface="Calibri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000">
              <a:latin typeface="Calibri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latin typeface="Calibri" charset="0"/>
                <a:ea typeface="맑은 고딕" charset="0"/>
              </a:rPr>
              <a:t>상품 개수</a:t>
            </a:r>
            <a:endParaRPr lang="ko-KR" altLang="en-US" sz="1000">
              <a:solidFill>
                <a:schemeClr val="tx1"/>
              </a:solidFill>
              <a:latin typeface="Calibri" charset="0"/>
              <a:ea typeface="맑은 고딕" charset="0"/>
            </a:endParaRPr>
          </a:p>
        </p:txBody>
      </p:sp>
      <p:cxnSp>
        <p:nvCxnSpPr>
          <p:cNvPr id="64" name="Rect 0"/>
          <p:cNvCxnSpPr/>
          <p:nvPr/>
        </p:nvCxnSpPr>
        <p:spPr>
          <a:xfrm rot="0" flipV="1">
            <a:off x="1884680" y="3923665"/>
            <a:ext cx="337820" cy="4445"/>
          </a:xfrm>
          <a:prstGeom prst="straightConnector1"/>
          <a:ln w="190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t 0"/>
          <p:cNvCxnSpPr/>
          <p:nvPr/>
        </p:nvCxnSpPr>
        <p:spPr>
          <a:xfrm rot="0" flipH="1" flipV="1">
            <a:off x="3549015" y="3902075"/>
            <a:ext cx="80645" cy="930910"/>
          </a:xfrm>
          <a:prstGeom prst="bentConnector3">
            <a:avLst>
              <a:gd name="adj1" fmla="val -196225"/>
            </a:avLst>
          </a:prstGeom>
          <a:ln w="190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 0"/>
          <p:cNvSpPr>
            <a:spLocks/>
          </p:cNvSpPr>
          <p:nvPr/>
        </p:nvSpPr>
        <p:spPr>
          <a:xfrm rot="0">
            <a:off x="619125" y="5114290"/>
            <a:ext cx="1513840" cy="751205"/>
          </a:xfrm>
          <a:prstGeom prst="flowChartDocument"/>
          <a:solidFill>
            <a:srgbClr val="E6E6E6"/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latin typeface="Calibri" charset="0"/>
                <a:ea typeface="맑은 고딕" charset="0"/>
              </a:rPr>
              <a:t>[시스템 알림]</a:t>
            </a:r>
            <a:endParaRPr lang="ko-KR" altLang="en-US" sz="1000">
              <a:solidFill>
                <a:schemeClr val="tx1"/>
              </a:solidFill>
              <a:latin typeface="Calibri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latin typeface="Calibri" charset="0"/>
                <a:ea typeface="맑은 고딕" charset="0"/>
              </a:rPr>
              <a:t>주문이 완료되었습니다!</a:t>
            </a:r>
            <a:endParaRPr lang="ko-KR" altLang="en-US" sz="1000">
              <a:solidFill>
                <a:schemeClr val="tx1"/>
              </a:solidFill>
              <a:latin typeface="Calibri" charset="0"/>
              <a:ea typeface="맑은 고딕" charset="0"/>
            </a:endParaRPr>
          </a:p>
        </p:txBody>
      </p:sp>
      <p:cxnSp>
        <p:nvCxnSpPr>
          <p:cNvPr id="82" name="Rect 0"/>
          <p:cNvCxnSpPr/>
          <p:nvPr/>
        </p:nvCxnSpPr>
        <p:spPr>
          <a:xfrm rot="0">
            <a:off x="5151755" y="2055495"/>
            <a:ext cx="635" cy="520700"/>
          </a:xfrm>
          <a:prstGeom prst="straightConnector1"/>
          <a:ln w="190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 0"/>
          <p:cNvSpPr>
            <a:spLocks/>
          </p:cNvSpPr>
          <p:nvPr/>
        </p:nvSpPr>
        <p:spPr>
          <a:xfrm rot="0">
            <a:off x="2278380" y="3714750"/>
            <a:ext cx="1209040" cy="405765"/>
          </a:xfrm>
          <a:prstGeom prst="parallelogram">
            <a:avLst>
              <a:gd name="adj" fmla="val 25000"/>
            </a:avLst>
          </a:prstGeom>
          <a:solidFill>
            <a:srgbClr val="E6E6E6"/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>
                <a:latin typeface="Calibri" charset="0"/>
                <a:ea typeface="맑은 고딕" charset="0"/>
              </a:rPr>
              <a:t>A-pill 주문 페이지</a:t>
            </a:r>
            <a:endParaRPr lang="ko-KR" altLang="en-US" sz="1000">
              <a:latin typeface="Calibri" charset="0"/>
              <a:ea typeface="맑은 고딕" charset="0"/>
            </a:endParaRPr>
          </a:p>
        </p:txBody>
      </p:sp>
      <p:sp>
        <p:nvSpPr>
          <p:cNvPr id="87" name="Rect 0"/>
          <p:cNvSpPr>
            <a:spLocks/>
          </p:cNvSpPr>
          <p:nvPr/>
        </p:nvSpPr>
        <p:spPr>
          <a:xfrm rot="0">
            <a:off x="2334895" y="5888355"/>
            <a:ext cx="1212850" cy="405765"/>
          </a:xfrm>
          <a:prstGeom prst="rect"/>
          <a:solidFill>
            <a:srgbClr val="E6E6E6"/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latin typeface="Calibri" charset="0"/>
                <a:ea typeface="맑은 고딕" charset="0"/>
              </a:rPr>
              <a:t>주문 완료</a:t>
            </a:r>
            <a:endParaRPr lang="ko-KR" altLang="en-US" sz="1000">
              <a:solidFill>
                <a:schemeClr val="tx1"/>
              </a:solidFill>
              <a:latin typeface="Calibri" charset="0"/>
              <a:ea typeface="맑은 고딕" charset="0"/>
            </a:endParaRPr>
          </a:p>
        </p:txBody>
      </p:sp>
      <p:sp>
        <p:nvSpPr>
          <p:cNvPr id="45" name="Rect 0"/>
          <p:cNvSpPr>
            <a:spLocks/>
          </p:cNvSpPr>
          <p:nvPr/>
        </p:nvSpPr>
        <p:spPr>
          <a:xfrm rot="0">
            <a:off x="2250440" y="4650740"/>
            <a:ext cx="1264920" cy="405765"/>
          </a:xfrm>
          <a:prstGeom prst="flowChartDecision"/>
          <a:solidFill>
            <a:srgbClr val="E6E6E6"/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</a:ln>
        </p:spPr>
        <p:txBody>
          <a:bodyPr wrap="non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latin typeface="Calibri" charset="0"/>
                <a:ea typeface="맑은 고딕" charset="0"/>
              </a:rPr>
              <a:t>입력 유무</a:t>
            </a:r>
            <a:endParaRPr lang="ko-KR" altLang="en-US" sz="1000">
              <a:solidFill>
                <a:schemeClr val="tx1"/>
              </a:solidFill>
              <a:latin typeface="Calibri" charset="0"/>
              <a:ea typeface="맑은 고딕" charset="0"/>
            </a:endParaRPr>
          </a:p>
        </p:txBody>
      </p:sp>
      <p:cxnSp>
        <p:nvCxnSpPr>
          <p:cNvPr id="46" name="Rect 0"/>
          <p:cNvCxnSpPr/>
          <p:nvPr/>
        </p:nvCxnSpPr>
        <p:spPr>
          <a:xfrm rot="0">
            <a:off x="2896870" y="5094605"/>
            <a:ext cx="635" cy="694055"/>
          </a:xfrm>
          <a:prstGeom prst="straightConnector1"/>
          <a:ln w="190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t 0"/>
          <p:cNvCxnSpPr/>
          <p:nvPr/>
        </p:nvCxnSpPr>
        <p:spPr>
          <a:xfrm rot="0">
            <a:off x="2877820" y="3225165"/>
            <a:ext cx="635" cy="398780"/>
          </a:xfrm>
          <a:prstGeom prst="straightConnector1"/>
          <a:ln w="190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t 0"/>
          <p:cNvCxnSpPr/>
          <p:nvPr/>
        </p:nvCxnSpPr>
        <p:spPr>
          <a:xfrm rot="0" flipH="1">
            <a:off x="2893695" y="4164330"/>
            <a:ext cx="635" cy="406400"/>
          </a:xfrm>
          <a:prstGeom prst="straightConnector1"/>
          <a:ln w="190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 0"/>
          <p:cNvSpPr>
            <a:spLocks/>
          </p:cNvSpPr>
          <p:nvPr/>
        </p:nvSpPr>
        <p:spPr>
          <a:xfrm rot="0">
            <a:off x="2274570" y="2765425"/>
            <a:ext cx="1212850" cy="405765"/>
          </a:xfrm>
          <a:prstGeom prst="rect"/>
          <a:solidFill>
            <a:srgbClr val="E6E6E6"/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>
                <a:latin typeface="Calibri" charset="0"/>
                <a:ea typeface="맑은 고딕" charset="0"/>
              </a:rPr>
              <a:t>A-pill 주문 버튼</a:t>
            </a:r>
            <a:endParaRPr lang="ko-KR" altLang="en-US" sz="1000">
              <a:latin typeface="Calibri" charset="0"/>
              <a:ea typeface="맑은 고딕" charset="0"/>
            </a:endParaRPr>
          </a:p>
        </p:txBody>
      </p:sp>
      <p:sp>
        <p:nvSpPr>
          <p:cNvPr id="58" name="Rect 0"/>
          <p:cNvSpPr>
            <a:spLocks/>
          </p:cNvSpPr>
          <p:nvPr/>
        </p:nvSpPr>
        <p:spPr>
          <a:xfrm rot="0">
            <a:off x="4486910" y="2722245"/>
            <a:ext cx="1212850" cy="405765"/>
          </a:xfrm>
          <a:prstGeom prst="rect"/>
          <a:solidFill>
            <a:srgbClr val="E6E6E6"/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>
                <a:latin typeface="Calibri" charset="0"/>
                <a:ea typeface="맑은 고딕" charset="0"/>
              </a:rPr>
              <a:t>상품 문의</a:t>
            </a:r>
            <a:endParaRPr lang="ko-KR" altLang="en-US" sz="1000">
              <a:latin typeface="Calibri" charset="0"/>
              <a:ea typeface="맑은 고딕" charset="0"/>
            </a:endParaRPr>
          </a:p>
        </p:txBody>
      </p:sp>
      <p:cxnSp>
        <p:nvCxnSpPr>
          <p:cNvPr id="69" name="Rect 0"/>
          <p:cNvCxnSpPr/>
          <p:nvPr/>
        </p:nvCxnSpPr>
        <p:spPr>
          <a:xfrm rot="0" flipH="1">
            <a:off x="5126355" y="3129915"/>
            <a:ext cx="635" cy="497205"/>
          </a:xfrm>
          <a:prstGeom prst="straightConnector1"/>
          <a:ln w="190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 0"/>
          <p:cNvSpPr txBox="1">
            <a:spLocks/>
          </p:cNvSpPr>
          <p:nvPr/>
        </p:nvSpPr>
        <p:spPr>
          <a:xfrm rot="0">
            <a:off x="5628640" y="4146550"/>
            <a:ext cx="1255395" cy="277495"/>
          </a:xfrm>
          <a:prstGeom prst="rect"/>
          <a:solidFill>
            <a:schemeClr val="bg1"/>
          </a:solidFill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200">
                <a:latin typeface="Calibri" charset="0"/>
                <a:ea typeface="맑은 고딕" charset="0"/>
              </a:rPr>
              <a:t>No</a:t>
            </a:r>
            <a:endParaRPr lang="ko-KR" altLang="en-US" sz="1200">
              <a:latin typeface="Calibri" charset="0"/>
              <a:ea typeface="맑은 고딕" charset="0"/>
            </a:endParaRPr>
          </a:p>
        </p:txBody>
      </p:sp>
      <p:sp>
        <p:nvSpPr>
          <p:cNvPr id="73" name="Rect 0"/>
          <p:cNvSpPr>
            <a:spLocks/>
          </p:cNvSpPr>
          <p:nvPr/>
        </p:nvSpPr>
        <p:spPr>
          <a:xfrm rot="0">
            <a:off x="4504055" y="3689985"/>
            <a:ext cx="1209040" cy="405765"/>
          </a:xfrm>
          <a:prstGeom prst="parallelogram">
            <a:avLst>
              <a:gd name="adj" fmla="val 25000"/>
            </a:avLst>
          </a:prstGeom>
          <a:solidFill>
            <a:srgbClr val="E6E6E6"/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>
                <a:latin typeface="Calibri" charset="0"/>
                <a:ea typeface="맑은 고딕" charset="0"/>
              </a:rPr>
              <a:t>상담 챗봇</a:t>
            </a:r>
            <a:endParaRPr lang="ko-KR" altLang="en-US" sz="1000">
              <a:latin typeface="Calibri" charset="0"/>
              <a:ea typeface="맑은 고딕" charset="0"/>
            </a:endParaRPr>
          </a:p>
        </p:txBody>
      </p:sp>
      <p:sp>
        <p:nvSpPr>
          <p:cNvPr id="74" name="Rect 0"/>
          <p:cNvSpPr>
            <a:spLocks/>
          </p:cNvSpPr>
          <p:nvPr/>
        </p:nvSpPr>
        <p:spPr>
          <a:xfrm rot="0">
            <a:off x="4476115" y="4625975"/>
            <a:ext cx="1264920" cy="405765"/>
          </a:xfrm>
          <a:prstGeom prst="flowChartDecision"/>
          <a:solidFill>
            <a:srgbClr val="E6E6E6"/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</a:ln>
        </p:spPr>
        <p:txBody>
          <a:bodyPr wrap="non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latin typeface="Calibri" charset="0"/>
                <a:ea typeface="맑은 고딕" charset="0"/>
              </a:rPr>
              <a:t>내용 입력 유무</a:t>
            </a:r>
            <a:endParaRPr lang="ko-KR" altLang="en-US" sz="1000">
              <a:solidFill>
                <a:schemeClr val="tx1"/>
              </a:solidFill>
              <a:latin typeface="Calibri" charset="0"/>
              <a:ea typeface="맑은 고딕" charset="0"/>
            </a:endParaRPr>
          </a:p>
        </p:txBody>
      </p:sp>
      <p:cxnSp>
        <p:nvCxnSpPr>
          <p:cNvPr id="75" name="Rect 0"/>
          <p:cNvCxnSpPr/>
          <p:nvPr/>
        </p:nvCxnSpPr>
        <p:spPr>
          <a:xfrm rot="0" flipH="1">
            <a:off x="5120005" y="4139565"/>
            <a:ext cx="635" cy="406400"/>
          </a:xfrm>
          <a:prstGeom prst="straightConnector1"/>
          <a:ln w="190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 0"/>
          <p:cNvSpPr txBox="1">
            <a:spLocks/>
          </p:cNvSpPr>
          <p:nvPr/>
        </p:nvSpPr>
        <p:spPr>
          <a:xfrm rot="0">
            <a:off x="5619750" y="4150360"/>
            <a:ext cx="1255395" cy="277495"/>
          </a:xfrm>
          <a:prstGeom prst="rect"/>
          <a:solidFill>
            <a:schemeClr val="bg1"/>
          </a:solidFill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200">
                <a:latin typeface="Calibri" charset="0"/>
                <a:ea typeface="맑은 고딕" charset="0"/>
              </a:rPr>
              <a:t>No</a:t>
            </a:r>
            <a:endParaRPr lang="ko-KR" altLang="en-US" sz="1200">
              <a:latin typeface="Calibri" charset="0"/>
              <a:ea typeface="맑은 고딕" charset="0"/>
            </a:endParaRPr>
          </a:p>
        </p:txBody>
      </p:sp>
      <p:cxnSp>
        <p:nvCxnSpPr>
          <p:cNvPr id="77" name="Rect 0"/>
          <p:cNvCxnSpPr/>
          <p:nvPr/>
        </p:nvCxnSpPr>
        <p:spPr>
          <a:xfrm rot="0" flipH="1" flipV="1">
            <a:off x="5797550" y="3898265"/>
            <a:ext cx="80645" cy="930910"/>
          </a:xfrm>
          <a:prstGeom prst="bentConnector3">
            <a:avLst>
              <a:gd name="adj1" fmla="val -208130"/>
            </a:avLst>
          </a:prstGeom>
          <a:ln w="190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 0"/>
          <p:cNvSpPr txBox="1">
            <a:spLocks/>
          </p:cNvSpPr>
          <p:nvPr/>
        </p:nvSpPr>
        <p:spPr>
          <a:xfrm rot="0">
            <a:off x="4222750" y="5126355"/>
            <a:ext cx="1264920" cy="277495"/>
          </a:xfrm>
          <a:prstGeom prst="rect"/>
          <a:solidFill>
            <a:schemeClr val="bg1"/>
          </a:solidFill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200">
                <a:latin typeface="Calibri" charset="0"/>
                <a:ea typeface="맑은 고딕" charset="0"/>
              </a:rPr>
              <a:t>Yes</a:t>
            </a:r>
            <a:endParaRPr lang="ko-KR" altLang="en-US" sz="1200">
              <a:latin typeface="Calibri" charset="0"/>
              <a:ea typeface="맑은 고딕" charset="0"/>
            </a:endParaRPr>
          </a:p>
        </p:txBody>
      </p:sp>
      <p:cxnSp>
        <p:nvCxnSpPr>
          <p:cNvPr id="80" name="Rect 0"/>
          <p:cNvCxnSpPr/>
          <p:nvPr/>
        </p:nvCxnSpPr>
        <p:spPr>
          <a:xfrm rot="0">
            <a:off x="5108575" y="5052060"/>
            <a:ext cx="635" cy="694055"/>
          </a:xfrm>
          <a:prstGeom prst="straightConnector1"/>
          <a:ln w="190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 0"/>
          <p:cNvSpPr>
            <a:spLocks/>
          </p:cNvSpPr>
          <p:nvPr/>
        </p:nvSpPr>
        <p:spPr>
          <a:xfrm rot="0">
            <a:off x="4589780" y="5761355"/>
            <a:ext cx="1020445" cy="473710"/>
          </a:xfrm>
          <a:prstGeom prst="rect"/>
          <a:solidFill>
            <a:srgbClr val="E6E6E6"/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latin typeface="Calibri" charset="0"/>
                <a:ea typeface="맑은 고딕" charset="0"/>
              </a:rPr>
              <a:t>답변</a:t>
            </a:r>
            <a:endParaRPr lang="ko-KR" altLang="en-US" sz="1000">
              <a:solidFill>
                <a:schemeClr val="tx1"/>
              </a:solidFill>
              <a:latin typeface="Calibri" charset="0"/>
              <a:ea typeface="맑은 고딕" charset="0"/>
            </a:endParaRPr>
          </a:p>
        </p:txBody>
      </p:sp>
      <p:cxnSp>
        <p:nvCxnSpPr>
          <p:cNvPr id="110" name="Rect 0"/>
          <p:cNvCxnSpPr/>
          <p:nvPr/>
        </p:nvCxnSpPr>
        <p:spPr>
          <a:xfrm rot="0" flipH="1">
            <a:off x="5814060" y="3689985"/>
            <a:ext cx="624840" cy="635"/>
          </a:xfrm>
          <a:prstGeom prst="straightConnector1"/>
          <a:ln w="190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Rect 0"/>
          <p:cNvCxnSpPr/>
          <p:nvPr/>
        </p:nvCxnSpPr>
        <p:spPr>
          <a:xfrm rot="0">
            <a:off x="5699125" y="5939155"/>
            <a:ext cx="739775" cy="635"/>
          </a:xfrm>
          <a:prstGeom prst="line"/>
          <a:ln w="190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Rect 0"/>
          <p:cNvCxnSpPr/>
          <p:nvPr/>
        </p:nvCxnSpPr>
        <p:spPr>
          <a:xfrm rot="0">
            <a:off x="6438900" y="3689985"/>
            <a:ext cx="635" cy="2249805"/>
          </a:xfrm>
          <a:prstGeom prst="line"/>
          <a:ln w="190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 0"/>
          <p:cNvSpPr>
            <a:spLocks/>
          </p:cNvSpPr>
          <p:nvPr/>
        </p:nvSpPr>
        <p:spPr>
          <a:xfrm rot="0">
            <a:off x="7767320" y="2747010"/>
            <a:ext cx="1212850" cy="405765"/>
          </a:xfrm>
          <a:prstGeom prst="rect"/>
          <a:solidFill>
            <a:srgbClr val="E6E6E6"/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>
                <a:latin typeface="Calibri" charset="0"/>
                <a:ea typeface="맑은 고딕" charset="0"/>
              </a:rPr>
              <a:t>홈 화면</a:t>
            </a:r>
            <a:endParaRPr lang="ko-KR" altLang="en-US" sz="1000">
              <a:latin typeface="Calibri" charset="0"/>
              <a:ea typeface="맑은 고딕" charset="0"/>
            </a:endParaRPr>
          </a:p>
        </p:txBody>
      </p:sp>
      <p:sp>
        <p:nvSpPr>
          <p:cNvPr id="117" name="Rect 0"/>
          <p:cNvSpPr>
            <a:spLocks/>
          </p:cNvSpPr>
          <p:nvPr/>
        </p:nvSpPr>
        <p:spPr>
          <a:xfrm rot="0">
            <a:off x="7783195" y="3561715"/>
            <a:ext cx="1212850" cy="405765"/>
          </a:xfrm>
          <a:prstGeom prst="rect"/>
          <a:solidFill>
            <a:srgbClr val="E6E6E6"/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>
                <a:latin typeface="Calibri" charset="0"/>
                <a:ea typeface="맑은 고딕" charset="0"/>
              </a:rPr>
              <a:t>제품 소개</a:t>
            </a:r>
            <a:endParaRPr lang="ko-KR" altLang="en-US" sz="1000">
              <a:latin typeface="Calibri" charset="0"/>
              <a:ea typeface="맑은 고딕" charset="0"/>
            </a:endParaRPr>
          </a:p>
        </p:txBody>
      </p:sp>
      <p:sp>
        <p:nvSpPr>
          <p:cNvPr id="118" name="Rect 0"/>
          <p:cNvSpPr>
            <a:spLocks/>
          </p:cNvSpPr>
          <p:nvPr/>
        </p:nvSpPr>
        <p:spPr>
          <a:xfrm rot="0">
            <a:off x="7783195" y="4376420"/>
            <a:ext cx="1212850" cy="405765"/>
          </a:xfrm>
          <a:prstGeom prst="rect"/>
          <a:solidFill>
            <a:srgbClr val="E6E6E6"/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>
                <a:latin typeface="Calibri" charset="0"/>
                <a:ea typeface="맑은 고딕" charset="0"/>
              </a:rPr>
              <a:t>앱 소개</a:t>
            </a:r>
            <a:endParaRPr lang="ko-KR" altLang="en-US" sz="1000">
              <a:latin typeface="Calibri" charset="0"/>
              <a:ea typeface="맑은 고딕" charset="0"/>
            </a:endParaRPr>
          </a:p>
        </p:txBody>
      </p:sp>
      <p:sp>
        <p:nvSpPr>
          <p:cNvPr id="119" name="Rect 0"/>
          <p:cNvSpPr>
            <a:spLocks/>
          </p:cNvSpPr>
          <p:nvPr/>
        </p:nvSpPr>
        <p:spPr>
          <a:xfrm rot="0">
            <a:off x="7783195" y="5193030"/>
            <a:ext cx="1212850" cy="405765"/>
          </a:xfrm>
          <a:prstGeom prst="rect"/>
          <a:solidFill>
            <a:srgbClr val="E6E6E6"/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>
                <a:latin typeface="Calibri" charset="0"/>
                <a:ea typeface="맑은 고딕" charset="0"/>
              </a:rPr>
              <a:t>마무리</a:t>
            </a:r>
            <a:endParaRPr lang="ko-KR" altLang="en-US" sz="1000">
              <a:latin typeface="Calibri" charset="0"/>
              <a:ea typeface="맑은 고딕" charset="0"/>
            </a:endParaRPr>
          </a:p>
        </p:txBody>
      </p:sp>
      <p:cxnSp>
        <p:nvCxnSpPr>
          <p:cNvPr id="120" name="Rect 0"/>
          <p:cNvCxnSpPr/>
          <p:nvPr/>
        </p:nvCxnSpPr>
        <p:spPr>
          <a:xfrm rot="0">
            <a:off x="6400800" y="2049145"/>
            <a:ext cx="1297940" cy="920750"/>
          </a:xfrm>
          <a:prstGeom prst="bentConnector3">
            <a:avLst>
              <a:gd name="adj1" fmla="val 50000"/>
            </a:avLst>
          </a:prstGeom>
          <a:ln w="190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Rect 0"/>
          <p:cNvCxnSpPr/>
          <p:nvPr/>
        </p:nvCxnSpPr>
        <p:spPr>
          <a:xfrm rot="0">
            <a:off x="7049135" y="3764280"/>
            <a:ext cx="654685" cy="635"/>
          </a:xfrm>
          <a:prstGeom prst="straightConnector1"/>
          <a:ln w="190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Rect 0"/>
          <p:cNvCxnSpPr/>
          <p:nvPr/>
        </p:nvCxnSpPr>
        <p:spPr>
          <a:xfrm rot="0">
            <a:off x="7049135" y="4610735"/>
            <a:ext cx="659130" cy="635"/>
          </a:xfrm>
          <a:prstGeom prst="straightConnector1"/>
          <a:ln w="190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Rect 0"/>
          <p:cNvCxnSpPr/>
          <p:nvPr/>
        </p:nvCxnSpPr>
        <p:spPr>
          <a:xfrm rot="0">
            <a:off x="7049135" y="5395595"/>
            <a:ext cx="659130" cy="635"/>
          </a:xfrm>
          <a:prstGeom prst="straightConnector1"/>
          <a:ln w="190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Rect 0"/>
          <p:cNvCxnSpPr/>
          <p:nvPr/>
        </p:nvCxnSpPr>
        <p:spPr>
          <a:xfrm rot="0">
            <a:off x="7049135" y="2925445"/>
            <a:ext cx="635" cy="2483485"/>
          </a:xfrm>
          <a:prstGeom prst="line"/>
          <a:ln w="190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Rect 0"/>
          <p:cNvCxnSpPr/>
          <p:nvPr/>
        </p:nvCxnSpPr>
        <p:spPr>
          <a:xfrm rot="0">
            <a:off x="5151755" y="1596390"/>
            <a:ext cx="635" cy="452120"/>
          </a:xfrm>
          <a:prstGeom prst="line"/>
          <a:ln w="190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 0"/>
          <p:cNvSpPr>
            <a:spLocks/>
          </p:cNvSpPr>
          <p:nvPr/>
        </p:nvSpPr>
        <p:spPr>
          <a:xfrm rot="0">
            <a:off x="4537075" y="1366520"/>
            <a:ext cx="1212850" cy="405765"/>
          </a:xfrm>
          <a:prstGeom prst="rect"/>
          <a:solidFill>
            <a:srgbClr val="E6E6E6"/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latin typeface="Calibri" charset="0"/>
                <a:ea typeface="맑은 고딕" charset="0"/>
              </a:rPr>
              <a:t>메인 페이지</a:t>
            </a:r>
            <a:endParaRPr lang="ko-KR" altLang="en-US" sz="1000">
              <a:solidFill>
                <a:schemeClr val="tx1"/>
              </a:solidFill>
              <a:latin typeface="Calibri" charset="0"/>
              <a:ea typeface="맑은 고딕" charset="0"/>
            </a:endParaRPr>
          </a:p>
        </p:txBody>
      </p:sp>
      <p:sp>
        <p:nvSpPr>
          <p:cNvPr id="138" name="텍스트 상자 1"/>
          <p:cNvSpPr txBox="1">
            <a:spLocks/>
          </p:cNvSpPr>
          <p:nvPr/>
        </p:nvSpPr>
        <p:spPr>
          <a:xfrm rot="0">
            <a:off x="422275" y="408305"/>
            <a:ext cx="3689350" cy="58420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200" b="1">
                <a:solidFill>
                  <a:srgbClr val="5D6DBE"/>
                </a:solidFill>
              </a:rPr>
              <a:t> </a:t>
            </a:r>
            <a:r>
              <a:rPr lang="ko-KR" altLang="en-US" sz="3200" b="1">
                <a:solidFill>
                  <a:srgbClr val="5D6DBE"/>
                </a:solidFill>
              </a:rPr>
              <a:t>Web </a:t>
            </a:r>
            <a:r>
              <a:rPr lang="ko-KR" altLang="en-US" sz="3200" b="1">
                <a:solidFill>
                  <a:srgbClr val="5D6DBE"/>
                </a:solidFill>
              </a:rPr>
              <a:t>서비스 흐름도</a:t>
            </a:r>
            <a:endParaRPr lang="ko-KR" altLang="en-US" sz="3200" b="1">
              <a:solidFill>
                <a:srgbClr val="5D6DB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/>
          <p:nvPr/>
        </p:nvSpPr>
        <p:spPr>
          <a:xfrm>
            <a:off x="3362325" y="2632710"/>
            <a:ext cx="1094740" cy="34861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317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defTabSz="457200" rtl="0" eaLnBrk="1" latinLnBrk="0" hangingPunct="1">
              <a:buFontTx/>
              <a:buNone/>
            </a:pPr>
            <a:r>
              <a:rPr sz="975">
                <a:solidFill>
                  <a:srgbClr val="000000"/>
                </a:solidFill>
                <a:latin typeface="가는둥근제목체"/>
                <a:ea typeface="가는둥근제목체"/>
              </a:rPr>
              <a:t>홈 화면</a:t>
            </a:r>
            <a:endParaRPr lang="ko-KR" altLang="en-US" sz="975">
              <a:solidFill>
                <a:srgbClr val="000000"/>
              </a:solidFill>
              <a:latin typeface="가는둥근제목체"/>
              <a:ea typeface="가는둥근제목체"/>
            </a:endParaRPr>
          </a:p>
        </p:txBody>
      </p:sp>
      <p:sp>
        <p:nvSpPr>
          <p:cNvPr id="11" name="Rect 0"/>
          <p:cNvSpPr/>
          <p:nvPr/>
        </p:nvSpPr>
        <p:spPr>
          <a:xfrm>
            <a:off x="3359150" y="3319780"/>
            <a:ext cx="1094740" cy="34861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317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defTabSz="457200" rtl="0" eaLnBrk="1" latinLnBrk="0" hangingPunct="1">
              <a:buFontTx/>
              <a:buNone/>
            </a:pPr>
            <a:r>
              <a:rPr sz="975">
                <a:solidFill>
                  <a:srgbClr val="000000"/>
                </a:solidFill>
                <a:latin typeface="가는둥근제목체"/>
                <a:ea typeface="가는둥근제목체"/>
              </a:rPr>
              <a:t>제품 소개</a:t>
            </a:r>
            <a:endParaRPr lang="ko-KR" altLang="en-US" sz="975">
              <a:solidFill>
                <a:srgbClr val="000000"/>
              </a:solidFill>
              <a:latin typeface="가는둥근제목체"/>
              <a:ea typeface="가는둥근제목체"/>
            </a:endParaRPr>
          </a:p>
        </p:txBody>
      </p:sp>
      <p:sp>
        <p:nvSpPr>
          <p:cNvPr id="12" name="Rect 0"/>
          <p:cNvSpPr/>
          <p:nvPr/>
        </p:nvSpPr>
        <p:spPr>
          <a:xfrm>
            <a:off x="6540500" y="3319780"/>
            <a:ext cx="1094740" cy="34861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317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defTabSz="457200" rtl="0" eaLnBrk="1" latinLnBrk="0" hangingPunct="1">
              <a:buFontTx/>
              <a:buNone/>
            </a:pPr>
            <a:r>
              <a:rPr sz="975">
                <a:solidFill>
                  <a:srgbClr val="000000"/>
                </a:solidFill>
                <a:latin typeface="가는둥근제목체"/>
                <a:ea typeface="가는둥근제목체"/>
              </a:rPr>
              <a:t>상품 문의</a:t>
            </a:r>
            <a:endParaRPr lang="ko-KR" altLang="en-US" sz="975">
              <a:solidFill>
                <a:srgbClr val="000000"/>
              </a:solidFill>
              <a:latin typeface="가는둥근제목체"/>
              <a:ea typeface="가는둥근제목체"/>
            </a:endParaRPr>
          </a:p>
        </p:txBody>
      </p:sp>
      <p:cxnSp>
        <p:nvCxnSpPr>
          <p:cNvPr id="9" name="Rect 0"/>
          <p:cNvCxnSpPr/>
          <p:nvPr/>
        </p:nvCxnSpPr>
        <p:spPr>
          <a:xfrm rot="16200000" flipH="1">
            <a:off x="1675766" y="3159125"/>
            <a:ext cx="2919730" cy="441959"/>
          </a:xfrm>
          <a:prstGeom prst="bentConnector3">
            <a:avLst>
              <a:gd name="adj1" fmla="val 100007"/>
            </a:avLst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t 0"/>
          <p:cNvCxnSpPr/>
          <p:nvPr/>
        </p:nvCxnSpPr>
        <p:spPr>
          <a:xfrm>
            <a:off x="2922270" y="2816860"/>
            <a:ext cx="441325" cy="635"/>
          </a:xfrm>
          <a:prstGeom prst="line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t 0"/>
          <p:cNvCxnSpPr/>
          <p:nvPr/>
        </p:nvCxnSpPr>
        <p:spPr>
          <a:xfrm>
            <a:off x="2918460" y="3425190"/>
            <a:ext cx="441325" cy="635"/>
          </a:xfrm>
          <a:prstGeom prst="line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 0"/>
          <p:cNvSpPr/>
          <p:nvPr/>
        </p:nvSpPr>
        <p:spPr>
          <a:xfrm>
            <a:off x="3362960" y="3992245"/>
            <a:ext cx="1094740" cy="34861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317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defTabSz="457200" rtl="0" eaLnBrk="1" latinLnBrk="0" hangingPunct="1">
              <a:buFontTx/>
              <a:buNone/>
            </a:pPr>
            <a:r>
              <a:rPr sz="975">
                <a:solidFill>
                  <a:srgbClr val="000000"/>
                </a:solidFill>
                <a:latin typeface="가는둥근제목체"/>
                <a:ea typeface="가는둥근제목체"/>
              </a:rPr>
              <a:t>앱 소개</a:t>
            </a:r>
            <a:endParaRPr lang="ko-KR" altLang="en-US" sz="975">
              <a:solidFill>
                <a:srgbClr val="000000"/>
              </a:solidFill>
              <a:latin typeface="가는둥근제목체"/>
              <a:ea typeface="가는둥근제목체"/>
            </a:endParaRPr>
          </a:p>
        </p:txBody>
      </p:sp>
      <p:cxnSp>
        <p:nvCxnSpPr>
          <p:cNvPr id="39" name="Rect 0"/>
          <p:cNvCxnSpPr/>
          <p:nvPr/>
        </p:nvCxnSpPr>
        <p:spPr>
          <a:xfrm>
            <a:off x="2921635" y="4164965"/>
            <a:ext cx="441325" cy="635"/>
          </a:xfrm>
          <a:prstGeom prst="line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t 0"/>
          <p:cNvCxnSpPr/>
          <p:nvPr/>
        </p:nvCxnSpPr>
        <p:spPr>
          <a:xfrm rot="0">
            <a:off x="553720" y="1099185"/>
            <a:ext cx="8733790" cy="635"/>
          </a:xfrm>
          <a:prstGeom prst="line"/>
          <a:ln w="1905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 0"/>
          <p:cNvSpPr/>
          <p:nvPr/>
        </p:nvSpPr>
        <p:spPr>
          <a:xfrm>
            <a:off x="2269490" y="1768475"/>
            <a:ext cx="1306195" cy="433070"/>
          </a:xfrm>
          <a:prstGeom prst="rect">
            <a:avLst/>
          </a:prstGeom>
          <a:solidFill>
            <a:srgbClr val="5d6dbe"/>
          </a:solidFill>
          <a:ln w="0">
            <a:noFill/>
          </a:ln>
        </p:spPr>
        <p:txBody>
          <a:bodyPr vert="horz" wrap="square" lIns="91440" tIns="45720" rIns="91440" bIns="45720" anchor="ctr">
            <a:noAutofit/>
          </a:bodyPr>
          <a:p>
            <a:pPr marL="0" indent="0" algn="ctr" defTabSz="914400" rtl="0" eaLnBrk="1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Calibri"/>
                <a:ea typeface="맑은 고딕"/>
              </a:rPr>
              <a:t>Menu</a:t>
            </a:r>
            <a:endParaRPr lang="ko-KR" altLang="en-US" sz="1200">
              <a:solidFill>
                <a:schemeClr val="bg1"/>
              </a:solidFill>
              <a:latin typeface="Calibri"/>
              <a:ea typeface="맑은 고딕"/>
            </a:endParaRPr>
          </a:p>
        </p:txBody>
      </p:sp>
      <p:sp>
        <p:nvSpPr>
          <p:cNvPr id="50" name="Rect 0"/>
          <p:cNvSpPr/>
          <p:nvPr/>
        </p:nvSpPr>
        <p:spPr>
          <a:xfrm>
            <a:off x="3362960" y="4664075"/>
            <a:ext cx="1094740" cy="34861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317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defTabSz="457200" rtl="0" eaLnBrk="1" latinLnBrk="0" hangingPunct="1">
              <a:buFontTx/>
              <a:buNone/>
            </a:pPr>
            <a:r>
              <a:rPr sz="975">
                <a:solidFill>
                  <a:srgbClr val="000000"/>
                </a:solidFill>
                <a:latin typeface="가는둥근제목체"/>
                <a:ea typeface="가는둥근제목체"/>
              </a:rPr>
              <a:t>마무리</a:t>
            </a:r>
            <a:endParaRPr lang="ko-KR" altLang="en-US" sz="975">
              <a:solidFill>
                <a:srgbClr val="000000"/>
              </a:solidFill>
              <a:latin typeface="가는둥근제목체"/>
              <a:ea typeface="가는둥근제목체"/>
            </a:endParaRPr>
          </a:p>
        </p:txBody>
      </p:sp>
      <p:sp>
        <p:nvSpPr>
          <p:cNvPr id="52" name="Rect 0"/>
          <p:cNvSpPr/>
          <p:nvPr/>
        </p:nvSpPr>
        <p:spPr>
          <a:xfrm>
            <a:off x="6540500" y="2632710"/>
            <a:ext cx="1094740" cy="34861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317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defTabSz="457200" rtl="0" eaLnBrk="1" latinLnBrk="0" hangingPunct="1">
              <a:buFontTx/>
              <a:buNone/>
            </a:pPr>
            <a:r>
              <a:rPr sz="975">
                <a:solidFill>
                  <a:srgbClr val="000000"/>
                </a:solidFill>
                <a:latin typeface="가는둥근제목체"/>
                <a:ea typeface="가는둥근제목체"/>
              </a:rPr>
              <a:t>A-pill 주문 </a:t>
            </a:r>
            <a:endParaRPr lang="ko-KR" altLang="en-US" sz="975">
              <a:solidFill>
                <a:srgbClr val="000000"/>
              </a:solidFill>
              <a:latin typeface="가는둥근제목체"/>
              <a:ea typeface="가는둥근제목체"/>
            </a:endParaRPr>
          </a:p>
        </p:txBody>
      </p:sp>
      <p:cxnSp>
        <p:nvCxnSpPr>
          <p:cNvPr id="53" name="Rect 0"/>
          <p:cNvCxnSpPr/>
          <p:nvPr/>
        </p:nvCxnSpPr>
        <p:spPr>
          <a:xfrm flipV="1">
            <a:off x="6115050" y="2816860"/>
            <a:ext cx="425450" cy="2539"/>
          </a:xfrm>
          <a:prstGeom prst="line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텍스트 상자 2"/>
          <p:cNvSpPr txBox="1">
            <a:spLocks/>
          </p:cNvSpPr>
          <p:nvPr/>
        </p:nvSpPr>
        <p:spPr>
          <a:xfrm rot="0">
            <a:off x="422275" y="408305"/>
            <a:ext cx="2876550" cy="58420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200" b="1">
                <a:solidFill>
                  <a:srgbClr val="5D6DBE"/>
                </a:solidFill>
              </a:rPr>
              <a:t> </a:t>
            </a:r>
            <a:r>
              <a:rPr lang="ko-KR" altLang="en-US" sz="3200" b="1">
                <a:solidFill>
                  <a:srgbClr val="5D6DBE"/>
                </a:solidFill>
              </a:rPr>
              <a:t>Web </a:t>
            </a:r>
            <a:r>
              <a:rPr lang="ko-KR" altLang="en-US" sz="3200" b="1">
                <a:solidFill>
                  <a:srgbClr val="5D6DBE"/>
                </a:solidFill>
              </a:rPr>
              <a:t>메뉴 </a:t>
            </a:r>
            <a:r>
              <a:rPr lang="ko-KR" altLang="en-US" sz="3200" b="1">
                <a:solidFill>
                  <a:srgbClr val="5D6DBE"/>
                </a:solidFill>
              </a:rPr>
              <a:t>구</a:t>
            </a:r>
            <a:r>
              <a:rPr lang="ko-KR" altLang="en-US" sz="3200" b="1">
                <a:solidFill>
                  <a:srgbClr val="5D6DBE"/>
                </a:solidFill>
              </a:rPr>
              <a:t>성</a:t>
            </a:r>
            <a:endParaRPr lang="ko-KR" altLang="en-US" sz="3200" b="1">
              <a:solidFill>
                <a:srgbClr val="5D6DBE"/>
              </a:solidFill>
            </a:endParaRPr>
          </a:p>
        </p:txBody>
      </p:sp>
      <p:cxnSp>
        <p:nvCxnSpPr>
          <p:cNvPr id="55" name="Rect 0"/>
          <p:cNvCxnSpPr/>
          <p:nvPr/>
        </p:nvCxnSpPr>
        <p:spPr>
          <a:xfrm rot="16200000" flipH="1">
            <a:off x="5598796" y="2602229"/>
            <a:ext cx="1458594" cy="426086"/>
          </a:xfrm>
          <a:prstGeom prst="bentConnector3">
            <a:avLst>
              <a:gd name="adj1" fmla="val 97395"/>
            </a:avLst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 0"/>
          <p:cNvSpPr/>
          <p:nvPr/>
        </p:nvSpPr>
        <p:spPr>
          <a:xfrm>
            <a:off x="5420995" y="1768475"/>
            <a:ext cx="1306195" cy="433070"/>
          </a:xfrm>
          <a:prstGeom prst="rect">
            <a:avLst/>
          </a:prstGeom>
          <a:solidFill>
            <a:srgbClr val="5d6dbe"/>
          </a:solidFill>
          <a:ln w="0">
            <a:noFill/>
          </a:ln>
        </p:spPr>
        <p:txBody>
          <a:bodyPr vert="horz" wrap="square" lIns="91440" tIns="45720" rIns="91440" bIns="45720" anchor="ctr">
            <a:noAutofit/>
          </a:bodyPr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>
                <a:solidFill>
                  <a:schemeClr val="bg1"/>
                </a:solidFill>
                <a:latin typeface="Calibri"/>
                <a:ea typeface="맑은 고딕"/>
              </a:rPr>
              <a:t>배너</a:t>
            </a:r>
            <a:endParaRPr lang="ko-KR" altLang="en-US" sz="1200">
              <a:solidFill>
                <a:schemeClr val="bg1"/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422275" y="408305"/>
            <a:ext cx="3489325" cy="58420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200" b="1">
                <a:solidFill>
                  <a:srgbClr val="5D6DBE"/>
                </a:solidFill>
              </a:rPr>
              <a:t>A</a:t>
            </a:r>
            <a:r>
              <a:rPr lang="ko-KR" altLang="en-US" sz="3200" b="1">
                <a:solidFill>
                  <a:srgbClr val="5D6DBE"/>
                </a:solidFill>
              </a:rPr>
              <a:t>pp </a:t>
            </a:r>
            <a:r>
              <a:rPr lang="ko-KR" altLang="en-US" sz="3200" b="1">
                <a:solidFill>
                  <a:srgbClr val="5D6DBE"/>
                </a:solidFill>
              </a:rPr>
              <a:t>서비스 흐름도</a:t>
            </a:r>
            <a:endParaRPr lang="ko-KR" altLang="en-US" sz="3200" b="1">
              <a:solidFill>
                <a:srgbClr val="5D6DBE"/>
              </a:solidFill>
            </a:endParaRPr>
          </a:p>
        </p:txBody>
      </p:sp>
      <p:cxnSp>
        <p:nvCxnSpPr>
          <p:cNvPr id="3" name="직선 연결선 5"/>
          <p:cNvCxnSpPr/>
          <p:nvPr/>
        </p:nvCxnSpPr>
        <p:spPr>
          <a:xfrm>
            <a:off x="553720" y="1099185"/>
            <a:ext cx="873315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70125" y="1098550"/>
            <a:ext cx="5300345" cy="577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03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"/>
          <p:cNvSpPr/>
          <p:nvPr/>
        </p:nvSpPr>
        <p:spPr>
          <a:xfrm>
            <a:off x="1706245" y="1583055"/>
            <a:ext cx="1094740" cy="34861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p>
            <a:pPr marL="0" indent="0" algn="ctr" latinLnBrk="0">
              <a:buFontTx/>
              <a:buNone/>
            </a:pPr>
            <a:r>
              <a:rPr lang="ko-KR" altLang="ko-KR" sz="1135">
                <a:solidFill>
                  <a:srgbClr val="000000"/>
                </a:solidFill>
                <a:latin typeface="가는둥근제목체"/>
                <a:ea typeface="가는둥근제목체"/>
              </a:rPr>
              <a:t>A</a:t>
            </a:r>
            <a:r>
              <a:rPr lang="ko-KR" altLang="ko-KR" sz="1135">
                <a:solidFill>
                  <a:srgbClr val="000000"/>
                </a:solidFill>
                <a:latin typeface="가는둥근제목체"/>
                <a:ea typeface="가는둥근제목체"/>
              </a:rPr>
              <a:t>pi</a:t>
            </a:r>
            <a:r>
              <a:rPr lang="ko-KR" altLang="ko-KR" sz="1135">
                <a:solidFill>
                  <a:srgbClr val="000000"/>
                </a:solidFill>
                <a:latin typeface="가는둥근제목체"/>
                <a:ea typeface="가는둥근제목체"/>
              </a:rPr>
              <a:t>l</a:t>
            </a:r>
            <a:r>
              <a:rPr lang="ko-KR" altLang="ko-KR" sz="1135">
                <a:solidFill>
                  <a:srgbClr val="000000"/>
                </a:solidFill>
                <a:latin typeface="가는둥근제목체"/>
                <a:ea typeface="가는둥근제목체"/>
              </a:rPr>
              <a:t>L</a:t>
            </a:r>
            <a:endParaRPr lang="ko-KR" altLang="en-US" sz="1135">
              <a:solidFill>
                <a:srgbClr val="000000"/>
              </a:solidFill>
              <a:latin typeface="가는둥근제목체"/>
              <a:ea typeface="가는둥근제목체"/>
            </a:endParaRPr>
          </a:p>
        </p:txBody>
      </p:sp>
      <p:sp>
        <p:nvSpPr>
          <p:cNvPr id="3" name="모서리가 둥근 직사각형 9"/>
          <p:cNvSpPr/>
          <p:nvPr/>
        </p:nvSpPr>
        <p:spPr>
          <a:xfrm>
            <a:off x="2698115" y="2066925"/>
            <a:ext cx="1094740" cy="34861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p>
            <a:pPr marL="0" indent="0" algn="ctr" latinLnBrk="0">
              <a:buFontTx/>
              <a:buNone/>
            </a:pPr>
            <a:r>
              <a:rPr lang="ko-KR" altLang="en-US" sz="975">
                <a:solidFill>
                  <a:srgbClr val="000000"/>
                </a:solidFill>
                <a:latin typeface="가는둥근제목체"/>
                <a:ea typeface="가는둥근제목체"/>
              </a:rPr>
              <a:t>로그인</a:t>
            </a:r>
            <a:endParaRPr lang="ko-KR" altLang="en-US" sz="975">
              <a:solidFill>
                <a:srgbClr val="000000"/>
              </a:solidFill>
              <a:latin typeface="가는둥근제목체"/>
              <a:ea typeface="가는둥근제목체"/>
            </a:endParaRPr>
          </a:p>
        </p:txBody>
      </p:sp>
      <p:sp>
        <p:nvSpPr>
          <p:cNvPr id="4" name="모서리가 둥근 직사각형 10"/>
          <p:cNvSpPr/>
          <p:nvPr/>
        </p:nvSpPr>
        <p:spPr>
          <a:xfrm>
            <a:off x="2686685" y="2675890"/>
            <a:ext cx="1094740" cy="34861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p>
            <a:pPr marL="0" indent="0" algn="ctr" latinLnBrk="0">
              <a:buFontTx/>
              <a:buNone/>
            </a:pPr>
            <a:r>
              <a:rPr lang="ko-KR" altLang="en-US" sz="975">
                <a:solidFill>
                  <a:srgbClr val="000000"/>
                </a:solidFill>
                <a:latin typeface="가는둥근제목체"/>
                <a:ea typeface="가는둥근제목체"/>
              </a:rPr>
              <a:t>튜토리얼</a:t>
            </a:r>
            <a:endParaRPr lang="ko-KR" altLang="en-US" sz="975">
              <a:solidFill>
                <a:srgbClr val="000000"/>
              </a:solidFill>
              <a:latin typeface="가는둥근제목체"/>
              <a:ea typeface="가는둥근제목체"/>
            </a:endParaRPr>
          </a:p>
        </p:txBody>
      </p:sp>
      <p:sp>
        <p:nvSpPr>
          <p:cNvPr id="5" name="모서리가 둥근 직사각형 11"/>
          <p:cNvSpPr/>
          <p:nvPr/>
        </p:nvSpPr>
        <p:spPr>
          <a:xfrm>
            <a:off x="2698115" y="4119880"/>
            <a:ext cx="1094740" cy="34861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p>
            <a:pPr marL="0" indent="0" algn="ctr" latinLnBrk="0">
              <a:buFontTx/>
              <a:buNone/>
            </a:pPr>
            <a:r>
              <a:rPr lang="ko-KR" altLang="en-US" sz="975">
                <a:solidFill>
                  <a:srgbClr val="000000"/>
                </a:solidFill>
                <a:latin typeface="가는둥근제목체"/>
                <a:ea typeface="가는둥근제목체"/>
              </a:rPr>
              <a:t>베개높이조절</a:t>
            </a:r>
            <a:endParaRPr lang="ko-KR" altLang="en-US" sz="975">
              <a:solidFill>
                <a:srgbClr val="000000"/>
              </a:solidFill>
              <a:latin typeface="가는둥근제목체"/>
              <a:ea typeface="가는둥근제목체"/>
            </a:endParaRPr>
          </a:p>
        </p:txBody>
      </p:sp>
      <p:sp>
        <p:nvSpPr>
          <p:cNvPr id="6" name="모서리가 둥근 직사각형 12"/>
          <p:cNvSpPr/>
          <p:nvPr/>
        </p:nvSpPr>
        <p:spPr>
          <a:xfrm>
            <a:off x="2698115" y="4882515"/>
            <a:ext cx="1094740" cy="34861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p>
            <a:pPr marL="0" indent="0" algn="ctr" latinLnBrk="0">
              <a:buFontTx/>
              <a:buNone/>
            </a:pPr>
            <a:r>
              <a:rPr lang="ko-KR" altLang="ko-KR" sz="975">
                <a:solidFill>
                  <a:srgbClr val="000000"/>
                </a:solidFill>
                <a:latin typeface="가는둥근제목체"/>
                <a:ea typeface="가는둥근제목체"/>
              </a:rPr>
              <a:t>알람</a:t>
            </a:r>
            <a:endParaRPr lang="ko-KR" altLang="en-US" sz="975">
              <a:solidFill>
                <a:srgbClr val="000000"/>
              </a:solidFill>
              <a:latin typeface="가는둥근제목체"/>
              <a:ea typeface="가는둥근제목체"/>
            </a:endParaRPr>
          </a:p>
        </p:txBody>
      </p:sp>
      <p:sp>
        <p:nvSpPr>
          <p:cNvPr id="7" name="모서리가 둥근 직사각형 13"/>
          <p:cNvSpPr/>
          <p:nvPr/>
        </p:nvSpPr>
        <p:spPr>
          <a:xfrm>
            <a:off x="2698750" y="5307330"/>
            <a:ext cx="1094740" cy="34861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p>
            <a:pPr marL="0" indent="0" algn="ctr" latinLnBrk="0">
              <a:buFontTx/>
              <a:buNone/>
            </a:pPr>
            <a:r>
              <a:rPr lang="ko-KR" altLang="en-US" sz="975">
                <a:solidFill>
                  <a:srgbClr val="000000"/>
                </a:solidFill>
                <a:latin typeface="가는둥근제목체"/>
                <a:ea typeface="가는둥근제목체"/>
              </a:rPr>
              <a:t>설정</a:t>
            </a:r>
            <a:endParaRPr lang="ko-KR" altLang="en-US" sz="975">
              <a:solidFill>
                <a:srgbClr val="000000"/>
              </a:solidFill>
              <a:latin typeface="가는둥근제목체"/>
              <a:ea typeface="가는둥근제목체"/>
            </a:endParaRPr>
          </a:p>
        </p:txBody>
      </p:sp>
      <p:sp>
        <p:nvSpPr>
          <p:cNvPr id="8" name="모서리가 둥근 직사각형 14"/>
          <p:cNvSpPr/>
          <p:nvPr/>
        </p:nvSpPr>
        <p:spPr>
          <a:xfrm>
            <a:off x="4187825" y="2675890"/>
            <a:ext cx="1094740" cy="34906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p>
            <a:pPr marL="0" indent="0" algn="ctr" latinLnBrk="0">
              <a:buFontTx/>
              <a:buNone/>
            </a:pPr>
            <a:r>
              <a:rPr lang="ko-KR" altLang="en-US" sz="975">
                <a:solidFill>
                  <a:srgbClr val="000000"/>
                </a:solidFill>
                <a:latin typeface="가는둥근제목체"/>
                <a:ea typeface="가는둥근제목체"/>
              </a:rPr>
              <a:t>자세별</a:t>
            </a:r>
            <a:endParaRPr lang="ko-KR" altLang="en-US" sz="975">
              <a:solidFill>
                <a:srgbClr val="000000"/>
              </a:solidFill>
              <a:latin typeface="가는둥근제목체"/>
              <a:ea typeface="가는둥근제목체"/>
            </a:endParaRPr>
          </a:p>
          <a:p>
            <a:pPr marL="0" indent="0" algn="ctr" latinLnBrk="0">
              <a:buFontTx/>
              <a:buNone/>
            </a:pPr>
            <a:r>
              <a:rPr lang="ko-KR" altLang="en-US" sz="975">
                <a:solidFill>
                  <a:srgbClr val="000000"/>
                </a:solidFill>
                <a:latin typeface="가는둥근제목체"/>
                <a:ea typeface="가는둥근제목체"/>
              </a:rPr>
              <a:t>높이측정</a:t>
            </a:r>
            <a:endParaRPr lang="ko-KR" altLang="en-US" sz="975">
              <a:solidFill>
                <a:srgbClr val="000000"/>
              </a:solidFill>
              <a:latin typeface="가는둥근제목체"/>
              <a:ea typeface="가는둥근제목체"/>
            </a:endParaRPr>
          </a:p>
        </p:txBody>
      </p:sp>
      <p:sp>
        <p:nvSpPr>
          <p:cNvPr id="9" name="모서리가 둥근 직사각형 26"/>
          <p:cNvSpPr/>
          <p:nvPr/>
        </p:nvSpPr>
        <p:spPr>
          <a:xfrm>
            <a:off x="4182110" y="5334000"/>
            <a:ext cx="1094740" cy="29337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p>
            <a:pPr marL="0" indent="0" algn="ctr" latinLnBrk="0">
              <a:buFontTx/>
              <a:buNone/>
            </a:pPr>
            <a:r>
              <a:rPr lang="ko-KR" altLang="en-US" sz="975">
                <a:solidFill>
                  <a:srgbClr val="000000"/>
                </a:solidFill>
                <a:latin typeface="가는둥근제목체"/>
                <a:ea typeface="가는둥근제목체"/>
              </a:rPr>
              <a:t>계정수정</a:t>
            </a:r>
            <a:endParaRPr lang="ko-KR" altLang="en-US" sz="975">
              <a:solidFill>
                <a:srgbClr val="000000"/>
              </a:solidFill>
              <a:latin typeface="가는둥근제목체"/>
              <a:ea typeface="가는둥근제목체"/>
            </a:endParaRPr>
          </a:p>
        </p:txBody>
      </p:sp>
      <p:cxnSp>
        <p:nvCxnSpPr>
          <p:cNvPr id="10" name="꺾인 연결선 8"/>
          <p:cNvCxnSpPr>
            <a:stCxn id="2" idx="2"/>
            <a:endCxn id="7" idx="1"/>
          </p:cNvCxnSpPr>
          <p:nvPr/>
        </p:nvCxnSpPr>
        <p:spPr>
          <a:xfrm rot="16200000" flipH="1">
            <a:off x="701040" y="3483610"/>
            <a:ext cx="3550285" cy="44577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34"/>
          <p:cNvCxnSpPr>
            <a:stCxn id="4" idx="3"/>
            <a:endCxn id="8" idx="1"/>
          </p:cNvCxnSpPr>
          <p:nvPr/>
        </p:nvCxnSpPr>
        <p:spPr>
          <a:xfrm>
            <a:off x="3781425" y="2850198"/>
            <a:ext cx="406400" cy="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43"/>
          <p:cNvCxnSpPr>
            <a:stCxn id="7" idx="3"/>
            <a:endCxn id="9" idx="1"/>
          </p:cNvCxnSpPr>
          <p:nvPr/>
        </p:nvCxnSpPr>
        <p:spPr>
          <a:xfrm flipV="1">
            <a:off x="3793490" y="5480050"/>
            <a:ext cx="388620" cy="1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44"/>
          <p:cNvCxnSpPr>
            <a:endCxn id="3" idx="1"/>
          </p:cNvCxnSpPr>
          <p:nvPr/>
        </p:nvCxnSpPr>
        <p:spPr>
          <a:xfrm>
            <a:off x="2256790" y="2240915"/>
            <a:ext cx="4406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46"/>
          <p:cNvCxnSpPr/>
          <p:nvPr/>
        </p:nvCxnSpPr>
        <p:spPr>
          <a:xfrm>
            <a:off x="2258060" y="2849880"/>
            <a:ext cx="4406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47"/>
          <p:cNvCxnSpPr/>
          <p:nvPr/>
        </p:nvCxnSpPr>
        <p:spPr>
          <a:xfrm>
            <a:off x="2256790" y="4283075"/>
            <a:ext cx="4406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48"/>
          <p:cNvCxnSpPr/>
          <p:nvPr/>
        </p:nvCxnSpPr>
        <p:spPr>
          <a:xfrm>
            <a:off x="2256790" y="5053965"/>
            <a:ext cx="4406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37"/>
          <p:cNvSpPr/>
          <p:nvPr/>
        </p:nvSpPr>
        <p:spPr>
          <a:xfrm>
            <a:off x="2686685" y="3327400"/>
            <a:ext cx="1094740" cy="34861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p>
            <a:pPr marL="0" indent="0" algn="ctr" latinLnBrk="0">
              <a:buFontTx/>
              <a:buNone/>
            </a:pPr>
            <a:r>
              <a:rPr lang="ko-KR" altLang="en-US" sz="975">
                <a:solidFill>
                  <a:srgbClr val="000000"/>
                </a:solidFill>
                <a:latin typeface="가는둥근제목체"/>
                <a:ea typeface="가는둥근제목체"/>
              </a:rPr>
              <a:t>수면통계(메인</a:t>
            </a:r>
            <a:r>
              <a:rPr lang="ko-KR" altLang="en-US" sz="975">
                <a:solidFill>
                  <a:srgbClr val="000000"/>
                </a:solidFill>
                <a:latin typeface="가는둥근제목체"/>
                <a:ea typeface="가는둥근제목체"/>
              </a:rPr>
              <a:t>)</a:t>
            </a:r>
            <a:endParaRPr lang="ko-KR" altLang="en-US" sz="975">
              <a:solidFill>
                <a:srgbClr val="000000"/>
              </a:solidFill>
              <a:latin typeface="가는둥근제목체"/>
              <a:ea typeface="가는둥근제목체"/>
            </a:endParaRPr>
          </a:p>
        </p:txBody>
      </p:sp>
      <p:cxnSp>
        <p:nvCxnSpPr>
          <p:cNvPr id="18" name="직선 연결선 38"/>
          <p:cNvCxnSpPr/>
          <p:nvPr/>
        </p:nvCxnSpPr>
        <p:spPr>
          <a:xfrm>
            <a:off x="2258060" y="3501390"/>
            <a:ext cx="4406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41"/>
          <p:cNvCxnSpPr/>
          <p:nvPr/>
        </p:nvCxnSpPr>
        <p:spPr>
          <a:xfrm>
            <a:off x="553720" y="1099185"/>
            <a:ext cx="873315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도형 1"/>
          <p:cNvSpPr/>
          <p:nvPr/>
        </p:nvSpPr>
        <p:spPr>
          <a:xfrm>
            <a:off x="4161790" y="2099945"/>
            <a:ext cx="1094740" cy="29337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317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p>
            <a:pPr marL="0" indent="0" algn="ctr" latinLnBrk="0">
              <a:buFontTx/>
              <a:buNone/>
            </a:pPr>
            <a:r>
              <a:rPr lang="ko-KR" altLang="en-US" sz="975">
                <a:solidFill>
                  <a:srgbClr val="000000"/>
                </a:solidFill>
                <a:latin typeface="가는둥근제목체"/>
                <a:ea typeface="가는둥근제목체"/>
              </a:rPr>
              <a:t>회원가입</a:t>
            </a:r>
            <a:endParaRPr lang="ko-KR" altLang="en-US" sz="975">
              <a:solidFill>
                <a:srgbClr val="000000"/>
              </a:solidFill>
              <a:latin typeface="가는둥근제목체"/>
              <a:ea typeface="가는둥근제목체"/>
            </a:endParaRPr>
          </a:p>
        </p:txBody>
      </p:sp>
      <p:cxnSp>
        <p:nvCxnSpPr>
          <p:cNvPr id="21" name="도형 2"/>
          <p:cNvCxnSpPr>
            <a:stCxn id="3" idx="3"/>
          </p:cNvCxnSpPr>
          <p:nvPr/>
        </p:nvCxnSpPr>
        <p:spPr>
          <a:xfrm>
            <a:off x="3792220" y="2237740"/>
            <a:ext cx="360680" cy="2540"/>
          </a:xfrm>
          <a:prstGeom prst="bentConnector3">
            <a:avLst>
              <a:gd name="adj1" fmla="val 49912"/>
            </a:avLst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도형 9"/>
          <p:cNvSpPr/>
          <p:nvPr/>
        </p:nvSpPr>
        <p:spPr>
          <a:xfrm>
            <a:off x="5650865" y="5339715"/>
            <a:ext cx="1094740" cy="29337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317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p>
            <a:pPr marL="0" indent="0" algn="ctr" latinLnBrk="0">
              <a:buFontTx/>
              <a:buNone/>
            </a:pPr>
            <a:r>
              <a:rPr lang="ko-KR" altLang="en-US" sz="975">
                <a:solidFill>
                  <a:srgbClr val="000000"/>
                </a:solidFill>
                <a:latin typeface="가는둥근제목체"/>
                <a:ea typeface="가는둥근제목체"/>
              </a:rPr>
              <a:t>로그아웃</a:t>
            </a:r>
            <a:endParaRPr lang="ko-KR" altLang="en-US" sz="975">
              <a:solidFill>
                <a:srgbClr val="000000"/>
              </a:solidFill>
              <a:latin typeface="가는둥근제목체"/>
              <a:ea typeface="가는둥근제목체"/>
            </a:endParaRPr>
          </a:p>
        </p:txBody>
      </p:sp>
      <p:sp>
        <p:nvSpPr>
          <p:cNvPr id="23" name="도형 10"/>
          <p:cNvSpPr/>
          <p:nvPr/>
        </p:nvSpPr>
        <p:spPr>
          <a:xfrm>
            <a:off x="5650865" y="5720080"/>
            <a:ext cx="1094740" cy="29337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317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p>
            <a:pPr marL="0" indent="0" algn="ctr" latinLnBrk="0">
              <a:buFontTx/>
              <a:buNone/>
            </a:pPr>
            <a:r>
              <a:rPr lang="ko-KR" altLang="en-US" sz="975">
                <a:solidFill>
                  <a:srgbClr val="000000"/>
                </a:solidFill>
                <a:latin typeface="가는둥근제목체"/>
                <a:ea typeface="가는둥근제목체"/>
              </a:rPr>
              <a:t>회원탈퇴</a:t>
            </a:r>
            <a:endParaRPr lang="ko-KR" altLang="en-US" sz="975">
              <a:solidFill>
                <a:srgbClr val="000000"/>
              </a:solidFill>
              <a:latin typeface="가는둥근제목체"/>
              <a:ea typeface="가는둥근제목체"/>
            </a:endParaRPr>
          </a:p>
        </p:txBody>
      </p:sp>
      <p:cxnSp>
        <p:nvCxnSpPr>
          <p:cNvPr id="24" name="도형 11"/>
          <p:cNvCxnSpPr/>
          <p:nvPr/>
        </p:nvCxnSpPr>
        <p:spPr>
          <a:xfrm>
            <a:off x="5280025" y="5485765"/>
            <a:ext cx="372110" cy="381635"/>
          </a:xfrm>
          <a:prstGeom prst="bentConnector3">
            <a:avLst>
              <a:gd name="adj1" fmla="val 50000"/>
            </a:avLst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도형 12"/>
          <p:cNvCxnSpPr/>
          <p:nvPr/>
        </p:nvCxnSpPr>
        <p:spPr>
          <a:xfrm>
            <a:off x="5282565" y="5485765"/>
            <a:ext cx="369570" cy="635"/>
          </a:xfrm>
          <a:prstGeom prst="line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5"/>
          <p:cNvSpPr txBox="1"/>
          <p:nvPr/>
        </p:nvSpPr>
        <p:spPr>
          <a:xfrm>
            <a:off x="422275" y="408305"/>
            <a:ext cx="267652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3200" b="1">
                <a:solidFill>
                  <a:srgbClr val="5d6dbe"/>
                </a:solidFill>
              </a:rPr>
              <a:t>A</a:t>
            </a:r>
            <a:r>
              <a:rPr lang="ko-KR" altLang="en-US" sz="3200" b="1">
                <a:solidFill>
                  <a:srgbClr val="5d6dbe"/>
                </a:solidFill>
              </a:rPr>
              <a:t>pp </a:t>
            </a:r>
            <a:r>
              <a:rPr lang="ko-KR" altLang="en-US" sz="3200" b="1">
                <a:solidFill>
                  <a:srgbClr val="5d6dbe"/>
                </a:solidFill>
              </a:rPr>
              <a:t>메뉴 </a:t>
            </a:r>
            <a:r>
              <a:rPr lang="ko-KR" altLang="en-US" sz="3200" b="1">
                <a:solidFill>
                  <a:srgbClr val="5d6dbe"/>
                </a:solidFill>
              </a:rPr>
              <a:t>구</a:t>
            </a:r>
            <a:r>
              <a:rPr lang="ko-KR" altLang="en-US" sz="3200" b="1">
                <a:solidFill>
                  <a:srgbClr val="5d6dbe"/>
                </a:solidFill>
              </a:rPr>
              <a:t>성</a:t>
            </a:r>
            <a:endParaRPr lang="ko-KR" altLang="en-US" sz="3200" b="1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548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/>
          <p:nvPr/>
        </p:nvSpPr>
        <p:spPr>
          <a:xfrm>
            <a:off x="0" y="0"/>
            <a:ext cx="2743835" cy="6858635"/>
          </a:xfrm>
          <a:prstGeom prst="rect">
            <a:avLst/>
          </a:prstGeom>
          <a:gradFill flip="xy" rotWithShape="1">
            <a:gsLst>
              <a:gs pos="54000">
                <a:srgbClr val="5d6dbe">
                  <a:alpha val="100000"/>
                </a:srgbClr>
              </a:gs>
              <a:gs pos="100000">
                <a:schemeClr val="bg1">
                  <a:alpha val="100000"/>
                </a:schemeClr>
              </a:gs>
            </a:gsLst>
            <a:lin ang="3900000" scaled="1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p>
            <a:pPr marL="0" indent="0" algn="ctr" latinLnBrk="0">
              <a:buFontTx/>
              <a:buNone/>
            </a:pPr>
            <a:endParaRPr lang="ko-KR" altLang="en-US" sz="1600"/>
          </a:p>
        </p:txBody>
      </p:sp>
      <p:sp>
        <p:nvSpPr>
          <p:cNvPr id="41" name="Rect 0"/>
          <p:cNvSpPr txBox="1"/>
          <p:nvPr/>
        </p:nvSpPr>
        <p:spPr>
          <a:xfrm>
            <a:off x="276860" y="269875"/>
            <a:ext cx="800735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</a:rPr>
              <a:t>과제명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42" name="Rect 0"/>
          <p:cNvSpPr txBox="1"/>
          <p:nvPr/>
        </p:nvSpPr>
        <p:spPr>
          <a:xfrm>
            <a:off x="276860" y="600710"/>
            <a:ext cx="2171700" cy="6400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200">
                <a:solidFill>
                  <a:schemeClr val="bg1"/>
                </a:solidFill>
              </a:rPr>
              <a:t>A</a:t>
            </a:r>
            <a:r>
              <a:rPr lang="ko-KR" altLang="en-US" sz="1200">
                <a:solidFill>
                  <a:schemeClr val="bg1"/>
                </a:solidFill>
              </a:rPr>
              <a:t>-pill</a:t>
            </a:r>
            <a:endParaRPr lang="ko-KR" altLang="en-US" sz="1200">
              <a:solidFill>
                <a:schemeClr val="bg1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1200">
                <a:solidFill>
                  <a:schemeClr val="bg1"/>
                </a:solidFill>
              </a:rPr>
              <a:t>- </a:t>
            </a:r>
            <a:r>
              <a:rPr lang="ko-KR" altLang="en-US" sz="1200">
                <a:solidFill>
                  <a:schemeClr val="bg1"/>
                </a:solidFill>
              </a:rPr>
              <a:t>음성 인터페이스와 압력 </a:t>
            </a:r>
            <a:r>
              <a:rPr lang="en-US" altLang="ko-KR" sz="1200">
                <a:solidFill>
                  <a:schemeClr val="bg1"/>
                </a:solidFill>
              </a:rPr>
              <a:t>       </a:t>
            </a:r>
            <a:r>
              <a:rPr lang="ko-KR" altLang="en-US" sz="1200">
                <a:solidFill>
                  <a:schemeClr val="bg1"/>
                </a:solidFill>
              </a:rPr>
              <a:t>센서</a:t>
            </a:r>
            <a:r>
              <a:rPr lang="ko-KR" altLang="en-US" sz="1200">
                <a:solidFill>
                  <a:schemeClr val="bg1"/>
                </a:solidFill>
              </a:rPr>
              <a:t>를 </a:t>
            </a:r>
            <a:r>
              <a:rPr lang="ko-KR" altLang="en-US" sz="1200">
                <a:solidFill>
                  <a:schemeClr val="bg1"/>
                </a:solidFill>
              </a:rPr>
              <a:t>활용</a:t>
            </a:r>
            <a:r>
              <a:rPr lang="ko-KR" altLang="en-US" sz="1200">
                <a:solidFill>
                  <a:schemeClr val="bg1"/>
                </a:solidFill>
              </a:rPr>
              <a:t>한 </a:t>
            </a:r>
            <a:r>
              <a:rPr lang="ko-KR" altLang="en-US" sz="1200">
                <a:solidFill>
                  <a:schemeClr val="bg1"/>
                </a:solidFill>
              </a:rPr>
              <a:t>스마</a:t>
            </a:r>
            <a:r>
              <a:rPr lang="ko-KR" altLang="en-US" sz="1200">
                <a:solidFill>
                  <a:schemeClr val="bg1"/>
                </a:solidFill>
              </a:rPr>
              <a:t>트 </a:t>
            </a:r>
            <a:r>
              <a:rPr lang="ko-KR" altLang="en-US" sz="1200">
                <a:solidFill>
                  <a:schemeClr val="bg1"/>
                </a:solidFill>
              </a:rPr>
              <a:t>베</a:t>
            </a:r>
            <a:r>
              <a:rPr lang="ko-KR" altLang="en-US" sz="1200">
                <a:solidFill>
                  <a:schemeClr val="bg1"/>
                </a:solidFill>
              </a:rPr>
              <a:t>개</a:t>
            </a:r>
            <a:endParaRPr lang="ko-KR" altLang="en-US" sz="1200">
              <a:solidFill>
                <a:schemeClr val="bg1"/>
              </a:solidFill>
            </a:endParaRPr>
          </a:p>
        </p:txBody>
      </p:sp>
      <p:grpSp>
        <p:nvGrpSpPr>
          <p:cNvPr id="30" name="Group 5"/>
          <p:cNvGrpSpPr/>
          <p:nvPr/>
        </p:nvGrpSpPr>
        <p:grpSpPr>
          <a:xfrm rot="0">
            <a:off x="276860" y="1431290"/>
            <a:ext cx="2171700" cy="608330"/>
            <a:chOff x="276860" y="1283335"/>
            <a:chExt cx="2171700" cy="608330"/>
          </a:xfrm>
        </p:grpSpPr>
        <p:sp>
          <p:nvSpPr>
            <p:cNvPr id="11" name="Rect 0"/>
            <p:cNvSpPr txBox="1"/>
            <p:nvPr/>
          </p:nvSpPr>
          <p:spPr>
            <a:xfrm>
              <a:off x="276860" y="1283335"/>
              <a:ext cx="1005840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600" b="1">
                  <a:solidFill>
                    <a:schemeClr val="bg1"/>
                  </a:solidFill>
                </a:rPr>
                <a:t>화면이름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2" name="Rect 0"/>
            <p:cNvSpPr txBox="1"/>
            <p:nvPr/>
          </p:nvSpPr>
          <p:spPr>
            <a:xfrm>
              <a:off x="276860" y="1614805"/>
              <a:ext cx="217170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200">
                  <a:solidFill>
                    <a:schemeClr val="bg1"/>
                  </a:solidFill>
                </a:rPr>
                <a:t>메인 </a:t>
              </a:r>
              <a:r>
                <a:rPr lang="ko-KR" altLang="en-US" sz="1200">
                  <a:solidFill>
                    <a:schemeClr val="bg1"/>
                  </a:solidFill>
                </a:rPr>
                <a:t>소</a:t>
              </a:r>
              <a:r>
                <a:rPr lang="ko-KR" altLang="en-US" sz="1200">
                  <a:solidFill>
                    <a:schemeClr val="bg1"/>
                  </a:solidFill>
                </a:rPr>
                <a:t>개 </a:t>
              </a:r>
              <a:r>
                <a:rPr lang="ko-KR" altLang="en-US" sz="1200">
                  <a:solidFill>
                    <a:schemeClr val="bg1"/>
                  </a:solidFill>
                </a:rPr>
                <a:t>페이</a:t>
              </a:r>
              <a:r>
                <a:rPr lang="ko-KR" altLang="en-US" sz="1200">
                  <a:solidFill>
                    <a:schemeClr val="bg1"/>
                  </a:solidFill>
                </a:rPr>
                <a:t>지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5"/>
          <p:cNvGrpSpPr>
            <a:grpSpLocks/>
          </p:cNvGrpSpPr>
          <p:nvPr/>
        </p:nvGrpSpPr>
        <p:grpSpPr>
          <a:xfrm rot="0">
            <a:off x="276860" y="2287905"/>
            <a:ext cx="2171700" cy="792480"/>
            <a:chOff x="276860" y="2287905"/>
            <a:chExt cx="2171700" cy="792480"/>
          </a:xfrm>
        </p:grpSpPr>
        <p:sp>
          <p:nvSpPr>
            <p:cNvPr id="13" name="Rect 0"/>
            <p:cNvSpPr txBox="1">
              <a:spLocks/>
            </p:cNvSpPr>
            <p:nvPr/>
          </p:nvSpPr>
          <p:spPr>
            <a:xfrm rot="0">
              <a:off x="276860" y="2287905"/>
              <a:ext cx="1005840" cy="33845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600" b="1">
                  <a:solidFill>
                    <a:schemeClr val="bg1"/>
                  </a:solidFill>
                </a:rPr>
                <a:t>화면코드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4" name="Rect 0"/>
            <p:cNvSpPr txBox="1">
              <a:spLocks/>
            </p:cNvSpPr>
            <p:nvPr/>
          </p:nvSpPr>
          <p:spPr>
            <a:xfrm rot="0">
              <a:off x="276860" y="2618740"/>
              <a:ext cx="2171700" cy="46164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200">
                  <a:solidFill>
                    <a:schemeClr val="bg1"/>
                  </a:solidFill>
                </a:rPr>
                <a:t>M</a:t>
              </a:r>
              <a:r>
                <a:rPr lang="ko-KR" altLang="ko-KR" sz="1200">
                  <a:solidFill>
                    <a:schemeClr val="bg1"/>
                  </a:solidFill>
                </a:rPr>
                <a:t>ainApill.jsx</a:t>
              </a:r>
              <a:endParaRPr lang="ko-KR" altLang="en-US" sz="1200">
                <a:solidFill>
                  <a:schemeClr val="bg1"/>
                </a:solidFill>
              </a:endParaRPr>
            </a:p>
            <a:p>
              <a:pPr marL="0" indent="0" latinLnBrk="0">
                <a:buFontTx/>
                <a:buNone/>
              </a:pPr>
              <a:r>
                <a:rPr lang="ko-KR" altLang="ko-KR" sz="1200">
                  <a:solidFill>
                    <a:schemeClr val="bg1"/>
                  </a:solidFill>
                </a:rPr>
                <a:t>MainApill</a:t>
              </a:r>
              <a:r>
                <a:rPr lang="ko-KR" altLang="ko-KR" sz="1200">
                  <a:solidFill>
                    <a:schemeClr val="bg1"/>
                  </a:solidFill>
                </a:rPr>
                <a:t>.</a:t>
              </a:r>
              <a:r>
                <a:rPr lang="ko-KR" altLang="ko-KR" sz="1200">
                  <a:solidFill>
                    <a:schemeClr val="bg1"/>
                  </a:solidFill>
                </a:rPr>
                <a:t>css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5"/>
          <p:cNvGrpSpPr/>
          <p:nvPr/>
        </p:nvGrpSpPr>
        <p:grpSpPr>
          <a:xfrm rot="0">
            <a:off x="276860" y="3328670"/>
            <a:ext cx="2171700" cy="607695"/>
            <a:chOff x="276860" y="3105150"/>
            <a:chExt cx="2171700" cy="607695"/>
          </a:xfrm>
        </p:grpSpPr>
        <p:sp>
          <p:nvSpPr>
            <p:cNvPr id="15" name="Rect 0"/>
            <p:cNvSpPr txBox="1"/>
            <p:nvPr/>
          </p:nvSpPr>
          <p:spPr>
            <a:xfrm>
              <a:off x="276860" y="3105150"/>
              <a:ext cx="800735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600" b="1">
                  <a:solidFill>
                    <a:schemeClr val="bg1"/>
                  </a:solidFill>
                </a:rPr>
                <a:t>작성자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6" name="Rect 0"/>
            <p:cNvSpPr txBox="1"/>
            <p:nvPr/>
          </p:nvSpPr>
          <p:spPr>
            <a:xfrm>
              <a:off x="276860" y="3435985"/>
              <a:ext cx="217170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200">
                  <a:solidFill>
                    <a:schemeClr val="bg1"/>
                  </a:solidFill>
                </a:rPr>
                <a:t>팀원 </a:t>
              </a:r>
              <a:r>
                <a:rPr lang="ko-KR" altLang="en-US" sz="1200">
                  <a:solidFill>
                    <a:schemeClr val="bg1"/>
                  </a:solidFill>
                </a:rPr>
                <a:t>- 이다</a:t>
              </a:r>
              <a:r>
                <a:rPr lang="ko-KR" altLang="en-US" sz="1200">
                  <a:solidFill>
                    <a:schemeClr val="bg1"/>
                  </a:solidFill>
                </a:rPr>
                <a:t>현 </a:t>
              </a:r>
              <a:r>
                <a:rPr lang="ko-KR" altLang="en-US" sz="1200">
                  <a:solidFill>
                    <a:schemeClr val="bg1"/>
                  </a:solidFill>
                </a:rPr>
                <a:t>/ 팀</a:t>
              </a:r>
              <a:r>
                <a:rPr lang="ko-KR" altLang="en-US" sz="1200">
                  <a:solidFill>
                    <a:schemeClr val="bg1"/>
                  </a:solidFill>
                </a:rPr>
                <a:t>원 </a:t>
              </a:r>
              <a:r>
                <a:rPr lang="ko-KR" altLang="en-US" sz="1200">
                  <a:solidFill>
                    <a:schemeClr val="bg1"/>
                  </a:solidFill>
                </a:rPr>
                <a:t>- 이</a:t>
              </a:r>
              <a:r>
                <a:rPr lang="ko-KR" altLang="en-US" sz="1200">
                  <a:solidFill>
                    <a:schemeClr val="bg1"/>
                  </a:solidFill>
                </a:rPr>
                <a:t>건중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Rect 0"/>
          <p:cNvSpPr>
            <a:spLocks/>
          </p:cNvSpPr>
          <p:nvPr/>
        </p:nvSpPr>
        <p:spPr>
          <a:xfrm rot="0">
            <a:off x="2743200" y="5172075"/>
            <a:ext cx="7163435" cy="1686560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600"/>
          </a:p>
        </p:txBody>
      </p:sp>
      <p:sp>
        <p:nvSpPr>
          <p:cNvPr id="18" name="Rect 0"/>
          <p:cNvSpPr txBox="1"/>
          <p:nvPr/>
        </p:nvSpPr>
        <p:spPr>
          <a:xfrm>
            <a:off x="3020060" y="5412740"/>
            <a:ext cx="1005840" cy="3390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600" b="1">
                <a:solidFill>
                  <a:srgbClr val="5d6dbe"/>
                </a:solidFill>
              </a:rPr>
              <a:t>화면설명</a:t>
            </a:r>
            <a:endParaRPr lang="ko-KR" altLang="en-US" sz="1600" b="1">
              <a:solidFill>
                <a:srgbClr val="5d6dbe"/>
              </a:solidFill>
            </a:endParaRPr>
          </a:p>
        </p:txBody>
      </p:sp>
      <p:sp>
        <p:nvSpPr>
          <p:cNvPr id="19" name="Rect 0"/>
          <p:cNvSpPr txBox="1"/>
          <p:nvPr/>
        </p:nvSpPr>
        <p:spPr>
          <a:xfrm>
            <a:off x="4040895" y="5558155"/>
            <a:ext cx="2466975" cy="9144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ko-KR" sz="1200"/>
              <a:t>① Ma</a:t>
            </a:r>
            <a:r>
              <a:rPr lang="ko-KR" altLang="ko-KR" sz="1200"/>
              <a:t>in 소</a:t>
            </a:r>
            <a:r>
              <a:rPr lang="ko-KR" altLang="ko-KR" sz="1200"/>
              <a:t>개 </a:t>
            </a:r>
            <a:r>
              <a:rPr lang="ko-KR" altLang="ko-KR" sz="1200"/>
              <a:t>영</a:t>
            </a:r>
            <a:r>
              <a:rPr lang="ko-KR" altLang="ko-KR" sz="1200"/>
              <a:t>상</a:t>
            </a:r>
            <a:endParaRPr lang="ko-KR" altLang="en-US" sz="1200"/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ko-KR" sz="1200"/>
              <a:t>② 홈페이지 상단으로 </a:t>
            </a:r>
            <a:r>
              <a:rPr lang="ko-KR" altLang="ko-KR" sz="1200"/>
              <a:t>이</a:t>
            </a:r>
            <a:r>
              <a:rPr lang="ko-KR" altLang="ko-KR" sz="1200"/>
              <a:t>동</a:t>
            </a:r>
            <a:endParaRPr lang="ko-KR" altLang="en-US" sz="1200"/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ko-KR" sz="1200"/>
              <a:t>③ 페이지 </a:t>
            </a:r>
            <a:r>
              <a:rPr lang="ko-KR" altLang="ko-KR" sz="1200"/>
              <a:t>이</a:t>
            </a:r>
            <a:r>
              <a:rPr lang="ko-KR" altLang="ko-KR" sz="1200"/>
              <a:t>동 </a:t>
            </a:r>
            <a:r>
              <a:rPr lang="ko-KR" altLang="ko-KR" sz="1200"/>
              <a:t>Navbar</a:t>
            </a:r>
            <a:endParaRPr lang="ko-KR" altLang="en-US" sz="1200"/>
          </a:p>
        </p:txBody>
      </p:sp>
      <p:pic>
        <p:nvPicPr>
          <p:cNvPr id="37" name="Picture " descr="C:/Users/SMHRD/AppData/Roaming/PolarisOffice/ETemp/9268_19393136/fImage1319960493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39390" y="558800"/>
            <a:ext cx="7167245" cy="4067175"/>
          </a:xfrm>
          <a:prstGeom prst="rect"/>
          <a:noFill/>
        </p:spPr>
      </p:pic>
      <p:sp>
        <p:nvSpPr>
          <p:cNvPr id="38" name="Rect 0"/>
          <p:cNvSpPr/>
          <p:nvPr/>
        </p:nvSpPr>
        <p:spPr>
          <a:xfrm>
            <a:off x="3804285" y="1341755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39" name="Rect 0"/>
          <p:cNvSpPr/>
          <p:nvPr/>
        </p:nvSpPr>
        <p:spPr>
          <a:xfrm>
            <a:off x="2738755" y="586740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lang="ko-KR" sz="1800">
                <a:latin typeface="맑은 고딕"/>
                <a:ea typeface="맑은 고딕"/>
              </a:rPr>
              <a:t>2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40" name="Rect 0"/>
          <p:cNvSpPr/>
          <p:nvPr/>
        </p:nvSpPr>
        <p:spPr>
          <a:xfrm>
            <a:off x="8803005" y="560705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lang="ko-KR" sz="1800">
                <a:latin typeface="맑은 고딕"/>
                <a:ea typeface="맑은 고딕"/>
              </a:rPr>
              <a:t>3</a:t>
            </a:r>
            <a:endParaRPr lang="ko-KR" altLang="en-US" sz="18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10" descr="C:/Users/SMHRD/AppData/Roaming/PolarisOffice/ETemp/9268_19393136/fImage96441498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41930" y="540385"/>
            <a:ext cx="7164705" cy="4082415"/>
          </a:xfrm>
          <a:prstGeom prst="rect"/>
          <a:noFill/>
        </p:spPr>
      </p:pic>
      <p:sp>
        <p:nvSpPr>
          <p:cNvPr id="4" name="직사각형 3"/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gradFill flip="xy" rotWithShape="1">
            <a:gsLst>
              <a:gs pos="54000">
                <a:srgbClr val="5d6dbe">
                  <a:alpha val="100000"/>
                </a:srgbClr>
              </a:gs>
              <a:gs pos="100000">
                <a:schemeClr val="bg1">
                  <a:alpha val="100000"/>
                </a:schemeClr>
              </a:gs>
            </a:gsLst>
            <a:lin ang="3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1600"/>
          </a:p>
        </p:txBody>
      </p:sp>
      <p:sp>
        <p:nvSpPr>
          <p:cNvPr id="42" name="TextBox 5"/>
          <p:cNvSpPr txBox="1"/>
          <p:nvPr/>
        </p:nvSpPr>
        <p:spPr>
          <a:xfrm>
            <a:off x="276860" y="269875"/>
            <a:ext cx="800735" cy="3390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600" b="1">
                <a:solidFill>
                  <a:schemeClr val="bg1"/>
                </a:solidFill>
              </a:rPr>
              <a:t>과제명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43" name="TextBox 9"/>
          <p:cNvSpPr txBox="1"/>
          <p:nvPr/>
        </p:nvSpPr>
        <p:spPr>
          <a:xfrm>
            <a:off x="276860" y="600710"/>
            <a:ext cx="2171700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p>
            <a:pPr marL="0" indent="0" latinLnBrk="0">
              <a:buFontTx/>
              <a:buNone/>
            </a:pPr>
            <a:r>
              <a:rPr lang="ko-KR" altLang="en-US" sz="1200">
                <a:solidFill>
                  <a:schemeClr val="bg1"/>
                </a:solidFill>
              </a:rPr>
              <a:t>A</a:t>
            </a:r>
            <a:r>
              <a:rPr lang="ko-KR" altLang="en-US" sz="1200">
                <a:solidFill>
                  <a:schemeClr val="bg1"/>
                </a:solidFill>
              </a:rPr>
              <a:t>-pill</a:t>
            </a:r>
            <a:endParaRPr lang="ko-KR" altLang="en-US" sz="1200">
              <a:solidFill>
                <a:schemeClr val="bg1"/>
              </a:solidFill>
            </a:endParaRPr>
          </a:p>
          <a:p>
            <a:pPr marL="0" indent="0" latinLnBrk="0">
              <a:buFontTx/>
              <a:buNone/>
            </a:pPr>
            <a:r>
              <a:rPr lang="en-US" altLang="ko-KR" sz="1200">
                <a:solidFill>
                  <a:schemeClr val="bg1"/>
                </a:solidFill>
              </a:rPr>
              <a:t>- </a:t>
            </a:r>
            <a:r>
              <a:rPr lang="ko-KR" altLang="en-US" sz="1200">
                <a:solidFill>
                  <a:schemeClr val="bg1"/>
                </a:solidFill>
              </a:rPr>
              <a:t>음성 인터페이스와 압력 </a:t>
            </a:r>
            <a:r>
              <a:rPr lang="ko-KR" altLang="en-US" sz="1200">
                <a:solidFill>
                  <a:schemeClr val="bg1"/>
                </a:solidFill>
              </a:rPr>
              <a:t>센서</a:t>
            </a:r>
            <a:r>
              <a:rPr lang="ko-KR" altLang="en-US" sz="1200">
                <a:solidFill>
                  <a:schemeClr val="bg1"/>
                </a:solidFill>
              </a:rPr>
              <a:t>를 </a:t>
            </a:r>
            <a:r>
              <a:rPr lang="ko-KR" altLang="en-US" sz="1200">
                <a:solidFill>
                  <a:schemeClr val="bg1"/>
                </a:solidFill>
              </a:rPr>
              <a:t>활용</a:t>
            </a:r>
            <a:r>
              <a:rPr lang="ko-KR" altLang="en-US" sz="1200">
                <a:solidFill>
                  <a:schemeClr val="bg1"/>
                </a:solidFill>
              </a:rPr>
              <a:t>한 </a:t>
            </a:r>
            <a:r>
              <a:rPr lang="ko-KR" altLang="en-US" sz="1200">
                <a:solidFill>
                  <a:schemeClr val="bg1"/>
                </a:solidFill>
              </a:rPr>
              <a:t>스마</a:t>
            </a:r>
            <a:r>
              <a:rPr lang="ko-KR" altLang="en-US" sz="1200">
                <a:solidFill>
                  <a:schemeClr val="bg1"/>
                </a:solidFill>
              </a:rPr>
              <a:t>트 </a:t>
            </a:r>
            <a:r>
              <a:rPr lang="ko-KR" altLang="en-US" sz="1200">
                <a:solidFill>
                  <a:schemeClr val="bg1"/>
                </a:solidFill>
              </a:rPr>
              <a:t>베</a:t>
            </a:r>
            <a:r>
              <a:rPr lang="ko-KR" altLang="en-US" sz="1200">
                <a:solidFill>
                  <a:schemeClr val="bg1"/>
                </a:solidFill>
              </a:rPr>
              <a:t>개</a:t>
            </a:r>
            <a:endParaRPr lang="ko-KR" altLang="en-US" sz="120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 rot="0">
            <a:off x="276860" y="1463675"/>
            <a:ext cx="2171065" cy="607695"/>
            <a:chOff x="276860" y="1283335"/>
            <a:chExt cx="2171065" cy="607695"/>
          </a:xfrm>
        </p:grpSpPr>
        <p:sp>
          <p:nvSpPr>
            <p:cNvPr id="11" name="TextBox 10"/>
            <p:cNvSpPr txBox="1"/>
            <p:nvPr/>
          </p:nvSpPr>
          <p:spPr>
            <a:xfrm>
              <a:off x="276860" y="1283335"/>
              <a:ext cx="1005840" cy="33909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600" b="1">
                  <a:solidFill>
                    <a:schemeClr val="bg1"/>
                  </a:solidFill>
                </a:rPr>
                <a:t>화면이름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76860" y="1614805"/>
              <a:ext cx="217170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200">
                  <a:solidFill>
                    <a:schemeClr val="bg1"/>
                  </a:solidFill>
                </a:rPr>
                <a:t>소개 </a:t>
              </a:r>
              <a:r>
                <a:rPr lang="ko-KR" altLang="en-US" sz="1200">
                  <a:solidFill>
                    <a:schemeClr val="bg1"/>
                  </a:solidFill>
                </a:rPr>
                <a:t>문</a:t>
              </a:r>
              <a:r>
                <a:rPr lang="ko-KR" altLang="en-US" sz="1200">
                  <a:solidFill>
                    <a:schemeClr val="bg1"/>
                  </a:solidFill>
                </a:rPr>
                <a:t>구 </a:t>
              </a:r>
              <a:r>
                <a:rPr lang="ko-KR" altLang="en-US" sz="1200">
                  <a:solidFill>
                    <a:schemeClr val="bg1"/>
                  </a:solidFill>
                </a:rPr>
                <a:t>페이</a:t>
              </a:r>
              <a:r>
                <a:rPr lang="ko-KR" altLang="en-US" sz="1200">
                  <a:solidFill>
                    <a:schemeClr val="bg1"/>
                  </a:solidFill>
                </a:rPr>
                <a:t>지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E8B1C68-700F-45A9-8016-5ED0A02FFBE2}"/>
              </a:ext>
            </a:extLst>
          </p:cNvPr>
          <p:cNvGrpSpPr/>
          <p:nvPr/>
        </p:nvGrpSpPr>
        <p:grpSpPr>
          <a:xfrm>
            <a:off x="276860" y="2287905"/>
            <a:ext cx="2171065" cy="791845"/>
            <a:chOff x="276860" y="2287905"/>
            <a:chExt cx="2171065" cy="791845"/>
          </a:xfrm>
        </p:grpSpPr>
        <p:sp>
          <p:nvSpPr>
            <p:cNvPr id="13" name="TextBox 12"/>
            <p:cNvSpPr txBox="1">
              <a:spLocks/>
            </p:cNvSpPr>
            <p:nvPr/>
          </p:nvSpPr>
          <p:spPr>
            <a:xfrm rot="0">
              <a:off x="276860" y="2287905"/>
              <a:ext cx="1005840" cy="33909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600" b="1">
                  <a:solidFill>
                    <a:schemeClr val="bg1"/>
                  </a:solidFill>
                </a:rPr>
                <a:t>화면코드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>
              <a:spLocks/>
            </p:cNvSpPr>
            <p:nvPr/>
          </p:nvSpPr>
          <p:spPr>
            <a:xfrm rot="0">
              <a:off x="276860" y="2618740"/>
              <a:ext cx="2171700" cy="46164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200">
                  <a:solidFill>
                    <a:schemeClr val="bg1"/>
                  </a:solidFill>
                </a:rPr>
                <a:t>M</a:t>
              </a:r>
              <a:r>
                <a:rPr lang="ko-KR" altLang="ko-KR" sz="1200">
                  <a:solidFill>
                    <a:schemeClr val="bg1"/>
                  </a:solidFill>
                </a:rPr>
                <a:t>ain</a:t>
              </a:r>
              <a:r>
                <a:rPr lang="ko-KR" altLang="ko-KR" sz="1200">
                  <a:solidFill>
                    <a:schemeClr val="bg1"/>
                  </a:solidFill>
                </a:rPr>
                <a:t>T</a:t>
              </a:r>
              <a:r>
                <a:rPr lang="ko-KR" altLang="ko-KR" sz="1200">
                  <a:solidFill>
                    <a:schemeClr val="bg1"/>
                  </a:solidFill>
                </a:rPr>
                <a:t>ext.jsx</a:t>
              </a:r>
              <a:endParaRPr lang="ko-KR" altLang="en-US" sz="1200">
                <a:solidFill>
                  <a:schemeClr val="bg1"/>
                </a:solidFill>
              </a:endParaRPr>
            </a:p>
            <a:p>
              <a:pPr marL="0" indent="0" latinLnBrk="0">
                <a:buFontTx/>
                <a:buNone/>
              </a:pPr>
              <a:r>
                <a:rPr lang="ko-KR" altLang="ko-KR" sz="1200">
                  <a:solidFill>
                    <a:schemeClr val="bg1"/>
                  </a:solidFill>
                </a:rPr>
                <a:t>M</a:t>
              </a:r>
              <a:r>
                <a:rPr lang="ko-KR" altLang="ko-KR" sz="1200">
                  <a:solidFill>
                    <a:schemeClr val="bg1"/>
                  </a:solidFill>
                </a:rPr>
                <a:t>ain</a:t>
              </a:r>
              <a:r>
                <a:rPr lang="ko-KR" altLang="ko-KR" sz="1200">
                  <a:solidFill>
                    <a:schemeClr val="bg1"/>
                  </a:solidFill>
                </a:rPr>
                <a:t>T</a:t>
              </a:r>
              <a:r>
                <a:rPr lang="ko-KR" altLang="ko-KR" sz="1200">
                  <a:solidFill>
                    <a:schemeClr val="bg1"/>
                  </a:solidFill>
                </a:rPr>
                <a:t>ext</a:t>
              </a:r>
              <a:r>
                <a:rPr lang="ko-KR" altLang="ko-KR" sz="1200">
                  <a:solidFill>
                    <a:schemeClr val="bg1"/>
                  </a:solidFill>
                </a:rPr>
                <a:t>.</a:t>
              </a:r>
              <a:r>
                <a:rPr lang="ko-KR" altLang="ko-KR" sz="1200">
                  <a:solidFill>
                    <a:schemeClr val="bg1"/>
                  </a:solidFill>
                </a:rPr>
                <a:t>css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 rot="0">
            <a:off x="276860" y="3296285"/>
            <a:ext cx="2171065" cy="607060"/>
            <a:chOff x="276860" y="3105150"/>
            <a:chExt cx="2171065" cy="607060"/>
          </a:xfrm>
        </p:grpSpPr>
        <p:sp>
          <p:nvSpPr>
            <p:cNvPr id="15" name="TextBox 14"/>
            <p:cNvSpPr txBox="1"/>
            <p:nvPr/>
          </p:nvSpPr>
          <p:spPr>
            <a:xfrm>
              <a:off x="276860" y="3105150"/>
              <a:ext cx="800735" cy="33909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600" b="1">
                  <a:solidFill>
                    <a:schemeClr val="bg1"/>
                  </a:solidFill>
                </a:rPr>
                <a:t>작성자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6860" y="3435985"/>
              <a:ext cx="217170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p>
              <a:pPr marL="0" indent="0" latinLnBrk="0">
                <a:buFontTx/>
                <a:buNone/>
              </a:pPr>
              <a:r>
                <a:rPr lang="ko-KR" altLang="en-US" sz="1200">
                  <a:solidFill>
                    <a:schemeClr val="bg1"/>
                  </a:solidFill>
                </a:rPr>
                <a:t>팀원 </a:t>
              </a:r>
              <a:r>
                <a:rPr lang="ko-KR" altLang="en-US" sz="1200">
                  <a:solidFill>
                    <a:schemeClr val="bg1"/>
                  </a:solidFill>
                </a:rPr>
                <a:t>- 이다</a:t>
              </a:r>
              <a:r>
                <a:rPr lang="ko-KR" altLang="en-US" sz="1200">
                  <a:solidFill>
                    <a:schemeClr val="bg1"/>
                  </a:solidFill>
                </a:rPr>
                <a:t>현 </a:t>
              </a:r>
              <a:r>
                <a:rPr lang="ko-KR" altLang="en-US" sz="1200">
                  <a:solidFill>
                    <a:schemeClr val="bg1"/>
                  </a:solidFill>
                </a:rPr>
                <a:t>/ 팀</a:t>
              </a:r>
              <a:r>
                <a:rPr lang="ko-KR" altLang="en-US" sz="1200">
                  <a:solidFill>
                    <a:schemeClr val="bg1"/>
                  </a:solidFill>
                </a:rPr>
                <a:t>원 </a:t>
              </a:r>
              <a:r>
                <a:rPr lang="ko-KR" altLang="en-US" sz="1200">
                  <a:solidFill>
                    <a:schemeClr val="bg1"/>
                  </a:solidFill>
                </a:rPr>
                <a:t>- 이</a:t>
              </a:r>
              <a:r>
                <a:rPr lang="ko-KR" altLang="en-US" sz="1200">
                  <a:solidFill>
                    <a:schemeClr val="bg1"/>
                  </a:solidFill>
                </a:rPr>
                <a:t>건중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E50EF-1C64-4D24-A8FC-FEB31ECABF02}"/>
              </a:ext>
            </a:extLst>
          </p:cNvPr>
          <p:cNvSpPr/>
          <p:nvPr/>
        </p:nvSpPr>
        <p:spPr>
          <a:xfrm>
            <a:off x="2743200" y="5172075"/>
            <a:ext cx="7162800" cy="1685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3020060" y="5412740"/>
            <a:ext cx="100520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/>
            <a:r>
              <a:rPr lang="ko-KR" altLang="en-US" sz="1600" b="1" dirty="0">
                <a:solidFill>
                  <a:srgbClr val="5d6dbe"/>
                </a:solidFill>
              </a:rPr>
              <a:t>화면설명</a:t>
            </a:r>
            <a:endParaRPr lang="ko-KR" altLang="en-US" sz="1600" b="1" dirty="0">
              <a:solidFill>
                <a:srgbClr val="5d6db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BB6D9D-7151-48F9-9712-A4D8DDC0AA70}"/>
              </a:ext>
            </a:extLst>
          </p:cNvPr>
          <p:cNvSpPr txBox="1"/>
          <p:nvPr/>
        </p:nvSpPr>
        <p:spPr>
          <a:xfrm>
            <a:off x="3020060" y="5781675"/>
            <a:ext cx="2466975" cy="27686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200"/>
              <a:t>① 메인 </a:t>
            </a:r>
            <a:r>
              <a:rPr lang="ko-KR" altLang="ko-KR" sz="1200"/>
              <a:t>소</a:t>
            </a:r>
            <a:r>
              <a:rPr lang="ko-KR" altLang="ko-KR" sz="1200"/>
              <a:t>개 </a:t>
            </a:r>
            <a:r>
              <a:rPr lang="ko-KR" altLang="ko-KR" sz="1200"/>
              <a:t>문</a:t>
            </a:r>
            <a:r>
              <a:rPr lang="ko-KR" altLang="ko-KR" sz="1200"/>
              <a:t>구</a:t>
            </a:r>
            <a:endParaRPr lang="ko-KR" altLang="en-US" sz="1200"/>
          </a:p>
        </p:txBody>
      </p:sp>
      <p:sp>
        <p:nvSpPr>
          <p:cNvPr id="38" name="도형 3"/>
          <p:cNvSpPr/>
          <p:nvPr/>
        </p:nvSpPr>
        <p:spPr>
          <a:xfrm>
            <a:off x="3804285" y="1341755"/>
            <a:ext cx="236220" cy="243840"/>
          </a:xfrm>
          <a:prstGeom prst="ellipse">
            <a:avLst/>
          </a:prstGeom>
          <a:solidFill>
            <a:srgbClr val="5d6dbe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indent="0" algn="ctr" hangingPunct="1"/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60962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1881</ep:Words>
  <ep:PresentationFormat/>
  <ep:Paragraphs>700</ep:Paragraphs>
  <ep:Slides>23</ep:Slides>
  <ep:Notes>35</ep:Notes>
  <ep:TotalTime>0</ep:TotalTime>
  <ep:HiddenSlides>0</ep:HiddenSlides>
  <ep:MMClips>0</ep:MMClips>
  <ep:HeadingPairs>
    <vt:vector size="4" baseType="variant">
      <vt:variant>
        <vt:lpstr>Themes</vt:lpstr>
      </vt:variant>
      <vt:variant>
        <vt:i4>3</vt:i4>
      </vt:variant>
      <vt:variant>
        <vt:lpstr>Slide Title</vt:lpstr>
      </vt:variant>
      <vt:variant>
        <vt:i4>23</vt:i4>
      </vt:variant>
    </vt:vector>
  </ep:HeadingPairs>
  <ep:TitlesOfParts>
    <vt:vector size="26" baseType="lpstr">
      <vt:lpstr>Office 테마</vt:lpstr>
      <vt:lpstr>Office theme</vt:lpstr>
      <vt:lpstr>Office theme</vt:lpstr>
      <vt:lpstr>Slide 1</vt:lpstr>
      <vt:lpstr>슬라이드 2</vt:lpstr>
      <vt:lpstr>슬라이드 3</vt:lpstr>
      <vt:lpstr>슬라이드 4</vt:lpstr>
      <vt:lpstr>슬라이드 5</vt:lpstr>
      <vt:lpstr>슬라이드 6</vt:lpstr>
      <vt:lpstr>Slide 7</vt:lpstr>
      <vt:lpstr>Slide 8</vt:lpstr>
      <vt:lpstr>슬라이드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2024-01-08T00:44:44.464</dcterms:created>
  <dc:creator>smhrd</dc:creator>
  <cp:lastModifiedBy>SMHRD</cp:lastModifiedBy>
  <dcterms:modified xsi:type="dcterms:W3CDTF">2024-01-08T01:42:52.415</dcterms:modified>
  <cp:revision>6</cp:revision>
  <dc:title>PowerPoint 프레젠테이션</dc:title>
  <cp:version>9.104.202.51765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